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94" r:id="rId2"/>
    <p:sldId id="259" r:id="rId3"/>
    <p:sldId id="261" r:id="rId4"/>
    <p:sldId id="275" r:id="rId5"/>
    <p:sldId id="295" r:id="rId6"/>
    <p:sldId id="296" r:id="rId7"/>
    <p:sldId id="297" r:id="rId8"/>
    <p:sldId id="298" r:id="rId9"/>
    <p:sldId id="300" r:id="rId10"/>
    <p:sldId id="302" r:id="rId11"/>
    <p:sldId id="29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7B80E5-0924-426C-BD02-DA3C1EA2524F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BD9A899F-6B22-4439-8FAD-412D5C0DF83A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i="1" dirty="0" smtClean="0">
              <a:solidFill>
                <a:schemeClr val="accent2">
                  <a:lumMod val="50000"/>
                </a:schemeClr>
              </a:solidFill>
              <a:latin typeface="Georgia" pitchFamily="18" charset="0"/>
            </a:rPr>
            <a:t>Активизация внутренней слуховой функции</a:t>
          </a:r>
          <a:endParaRPr lang="ru-RU" b="1" i="1" dirty="0">
            <a:solidFill>
              <a:schemeClr val="accent2">
                <a:lumMod val="50000"/>
              </a:schemeClr>
            </a:solidFill>
            <a:latin typeface="Georgia" pitchFamily="18" charset="0"/>
          </a:endParaRPr>
        </a:p>
      </dgm:t>
    </dgm:pt>
    <dgm:pt modelId="{D20CEE22-CAAF-4E68-9763-F2330BDEAD5E}" type="parTrans" cxnId="{E5297D75-6D3E-46EB-905A-70B9175CCA74}">
      <dgm:prSet/>
      <dgm:spPr/>
      <dgm:t>
        <a:bodyPr/>
        <a:lstStyle/>
        <a:p>
          <a:endParaRPr lang="ru-RU"/>
        </a:p>
      </dgm:t>
    </dgm:pt>
    <dgm:pt modelId="{7A3B0BDB-7E93-4121-9C77-839194222656}" type="sibTrans" cxnId="{E5297D75-6D3E-46EB-905A-70B9175CCA74}">
      <dgm:prSet/>
      <dgm:spPr/>
      <dgm:t>
        <a:bodyPr/>
        <a:lstStyle/>
        <a:p>
          <a:endParaRPr lang="ru-RU"/>
        </a:p>
      </dgm:t>
    </dgm:pt>
    <dgm:pt modelId="{11960BC4-68E6-4C40-B469-5C346E4D29E5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i="1" dirty="0" smtClean="0">
              <a:solidFill>
                <a:schemeClr val="accent2">
                  <a:lumMod val="50000"/>
                </a:schemeClr>
              </a:solidFill>
              <a:latin typeface="Georgia" pitchFamily="18" charset="0"/>
            </a:rPr>
            <a:t>Слуховой контроль</a:t>
          </a:r>
          <a:endParaRPr lang="ru-RU" b="1" i="1" dirty="0">
            <a:solidFill>
              <a:schemeClr val="accent2">
                <a:lumMod val="50000"/>
              </a:schemeClr>
            </a:solidFill>
            <a:latin typeface="Georgia" pitchFamily="18" charset="0"/>
          </a:endParaRPr>
        </a:p>
      </dgm:t>
    </dgm:pt>
    <dgm:pt modelId="{88D78AF5-8511-4CE1-B4CE-E7E46FB17FA3}" type="parTrans" cxnId="{86BD53D4-C78B-4120-A6D7-AF99178267D1}">
      <dgm:prSet/>
      <dgm:spPr/>
      <dgm:t>
        <a:bodyPr/>
        <a:lstStyle/>
        <a:p>
          <a:endParaRPr lang="ru-RU"/>
        </a:p>
      </dgm:t>
    </dgm:pt>
    <dgm:pt modelId="{8287FBFA-43C2-45DB-9C82-030D3E50E45A}" type="sibTrans" cxnId="{86BD53D4-C78B-4120-A6D7-AF99178267D1}">
      <dgm:prSet/>
      <dgm:spPr/>
      <dgm:t>
        <a:bodyPr/>
        <a:lstStyle/>
        <a:p>
          <a:endParaRPr lang="ru-RU"/>
        </a:p>
      </dgm:t>
    </dgm:pt>
    <dgm:pt modelId="{7FFA5AAF-CD4F-4E82-9A68-97E13AD04A2A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i="1" dirty="0" smtClean="0">
              <a:solidFill>
                <a:schemeClr val="accent2">
                  <a:lumMod val="50000"/>
                </a:schemeClr>
              </a:solidFill>
              <a:latin typeface="Georgia" pitchFamily="18" charset="0"/>
            </a:rPr>
            <a:t>Эффективные педагогические методы и приёмы</a:t>
          </a:r>
          <a:endParaRPr lang="ru-RU" b="1" i="1" dirty="0">
            <a:solidFill>
              <a:schemeClr val="accent2">
                <a:lumMod val="50000"/>
              </a:schemeClr>
            </a:solidFill>
            <a:latin typeface="Georgia" pitchFamily="18" charset="0"/>
          </a:endParaRPr>
        </a:p>
      </dgm:t>
    </dgm:pt>
    <dgm:pt modelId="{2EF5A38A-9F65-4A0F-AE47-585B52D3D171}" type="parTrans" cxnId="{5193BAEB-14AA-4C52-A02E-27A951427C48}">
      <dgm:prSet/>
      <dgm:spPr/>
      <dgm:t>
        <a:bodyPr/>
        <a:lstStyle/>
        <a:p>
          <a:endParaRPr lang="ru-RU"/>
        </a:p>
      </dgm:t>
    </dgm:pt>
    <dgm:pt modelId="{37A76078-F842-4DE3-8603-C5ED4B71BABC}" type="sibTrans" cxnId="{5193BAEB-14AA-4C52-A02E-27A951427C48}">
      <dgm:prSet/>
      <dgm:spPr/>
      <dgm:t>
        <a:bodyPr/>
        <a:lstStyle/>
        <a:p>
          <a:endParaRPr lang="ru-RU"/>
        </a:p>
      </dgm:t>
    </dgm:pt>
    <dgm:pt modelId="{5C58A6D9-1F2D-49A8-AD05-71A46047002C}" type="pres">
      <dgm:prSet presAssocID="{897B80E5-0924-426C-BD02-DA3C1EA2524F}" presName="linearFlow" presStyleCnt="0">
        <dgm:presLayoutVars>
          <dgm:resizeHandles val="exact"/>
        </dgm:presLayoutVars>
      </dgm:prSet>
      <dgm:spPr/>
    </dgm:pt>
    <dgm:pt modelId="{40ADEA6A-295E-4591-90B2-02DD456246CD}" type="pres">
      <dgm:prSet presAssocID="{BD9A899F-6B22-4439-8FAD-412D5C0DF83A}" presName="node" presStyleLbl="node1" presStyleIdx="0" presStyleCnt="3" custScaleX="2353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3FEBD0-FC9D-420C-85C1-F847E6A975DB}" type="pres">
      <dgm:prSet presAssocID="{7A3B0BDB-7E93-4121-9C77-839194222656}" presName="sibTrans" presStyleLbl="sibTrans2D1" presStyleIdx="0" presStyleCnt="2"/>
      <dgm:spPr/>
      <dgm:t>
        <a:bodyPr/>
        <a:lstStyle/>
        <a:p>
          <a:endParaRPr lang="ru-RU"/>
        </a:p>
      </dgm:t>
    </dgm:pt>
    <dgm:pt modelId="{7E145377-FE23-4C2A-8887-BA1A2866687E}" type="pres">
      <dgm:prSet presAssocID="{7A3B0BDB-7E93-4121-9C77-839194222656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F36DF3B6-B5AE-4C7A-A78F-BF03D0D47425}" type="pres">
      <dgm:prSet presAssocID="{11960BC4-68E6-4C40-B469-5C346E4D29E5}" presName="node" presStyleLbl="node1" presStyleIdx="1" presStyleCnt="3" custScaleX="2353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977EDE-ADBE-4D44-BF45-A2040EACBC67}" type="pres">
      <dgm:prSet presAssocID="{8287FBFA-43C2-45DB-9C82-030D3E50E45A}" presName="sibTrans" presStyleLbl="sibTrans2D1" presStyleIdx="1" presStyleCnt="2"/>
      <dgm:spPr/>
      <dgm:t>
        <a:bodyPr/>
        <a:lstStyle/>
        <a:p>
          <a:endParaRPr lang="ru-RU"/>
        </a:p>
      </dgm:t>
    </dgm:pt>
    <dgm:pt modelId="{8B2ACC8A-5C10-457C-85A4-522B1B456D7F}" type="pres">
      <dgm:prSet presAssocID="{8287FBFA-43C2-45DB-9C82-030D3E50E45A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FB3AE33D-7A1C-4DE9-9329-7A45AA292A15}" type="pres">
      <dgm:prSet presAssocID="{7FFA5AAF-CD4F-4E82-9A68-97E13AD04A2A}" presName="node" presStyleLbl="node1" presStyleIdx="2" presStyleCnt="3" custScaleX="2353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7B5B12-2703-472D-9BBB-EB98ACC59EDB}" type="presOf" srcId="{11960BC4-68E6-4C40-B469-5C346E4D29E5}" destId="{F36DF3B6-B5AE-4C7A-A78F-BF03D0D47425}" srcOrd="0" destOrd="0" presId="urn:microsoft.com/office/officeart/2005/8/layout/process2"/>
    <dgm:cxn modelId="{6235DB6E-7617-44F8-84EF-EA03CB2A11B8}" type="presOf" srcId="{7FFA5AAF-CD4F-4E82-9A68-97E13AD04A2A}" destId="{FB3AE33D-7A1C-4DE9-9329-7A45AA292A15}" srcOrd="0" destOrd="0" presId="urn:microsoft.com/office/officeart/2005/8/layout/process2"/>
    <dgm:cxn modelId="{E5297D75-6D3E-46EB-905A-70B9175CCA74}" srcId="{897B80E5-0924-426C-BD02-DA3C1EA2524F}" destId="{BD9A899F-6B22-4439-8FAD-412D5C0DF83A}" srcOrd="0" destOrd="0" parTransId="{D20CEE22-CAAF-4E68-9763-F2330BDEAD5E}" sibTransId="{7A3B0BDB-7E93-4121-9C77-839194222656}"/>
    <dgm:cxn modelId="{E4D2ED82-17B9-42E6-B65E-14700AD4D5AE}" type="presOf" srcId="{897B80E5-0924-426C-BD02-DA3C1EA2524F}" destId="{5C58A6D9-1F2D-49A8-AD05-71A46047002C}" srcOrd="0" destOrd="0" presId="urn:microsoft.com/office/officeart/2005/8/layout/process2"/>
    <dgm:cxn modelId="{D02E704F-765F-464C-BBF9-2B0DA49ABEBC}" type="presOf" srcId="{8287FBFA-43C2-45DB-9C82-030D3E50E45A}" destId="{8B2ACC8A-5C10-457C-85A4-522B1B456D7F}" srcOrd="1" destOrd="0" presId="urn:microsoft.com/office/officeart/2005/8/layout/process2"/>
    <dgm:cxn modelId="{7C794916-2017-4401-980C-AA5EE4D766D2}" type="presOf" srcId="{8287FBFA-43C2-45DB-9C82-030D3E50E45A}" destId="{35977EDE-ADBE-4D44-BF45-A2040EACBC67}" srcOrd="0" destOrd="0" presId="urn:microsoft.com/office/officeart/2005/8/layout/process2"/>
    <dgm:cxn modelId="{5193BAEB-14AA-4C52-A02E-27A951427C48}" srcId="{897B80E5-0924-426C-BD02-DA3C1EA2524F}" destId="{7FFA5AAF-CD4F-4E82-9A68-97E13AD04A2A}" srcOrd="2" destOrd="0" parTransId="{2EF5A38A-9F65-4A0F-AE47-585B52D3D171}" sibTransId="{37A76078-F842-4DE3-8603-C5ED4B71BABC}"/>
    <dgm:cxn modelId="{DED01591-3B12-4A87-8E2A-69301F454E73}" type="presOf" srcId="{BD9A899F-6B22-4439-8FAD-412D5C0DF83A}" destId="{40ADEA6A-295E-4591-90B2-02DD456246CD}" srcOrd="0" destOrd="0" presId="urn:microsoft.com/office/officeart/2005/8/layout/process2"/>
    <dgm:cxn modelId="{86BD53D4-C78B-4120-A6D7-AF99178267D1}" srcId="{897B80E5-0924-426C-BD02-DA3C1EA2524F}" destId="{11960BC4-68E6-4C40-B469-5C346E4D29E5}" srcOrd="1" destOrd="0" parTransId="{88D78AF5-8511-4CE1-B4CE-E7E46FB17FA3}" sibTransId="{8287FBFA-43C2-45DB-9C82-030D3E50E45A}"/>
    <dgm:cxn modelId="{78A84319-9D0D-4F56-906F-239B2C517E50}" type="presOf" srcId="{7A3B0BDB-7E93-4121-9C77-839194222656}" destId="{663FEBD0-FC9D-420C-85C1-F847E6A975DB}" srcOrd="0" destOrd="0" presId="urn:microsoft.com/office/officeart/2005/8/layout/process2"/>
    <dgm:cxn modelId="{A1B1A1A8-F1C5-4172-A0DE-3A2794D8BC65}" type="presOf" srcId="{7A3B0BDB-7E93-4121-9C77-839194222656}" destId="{7E145377-FE23-4C2A-8887-BA1A2866687E}" srcOrd="1" destOrd="0" presId="urn:microsoft.com/office/officeart/2005/8/layout/process2"/>
    <dgm:cxn modelId="{43CB84BE-C121-4736-B589-740B5F73F04C}" type="presParOf" srcId="{5C58A6D9-1F2D-49A8-AD05-71A46047002C}" destId="{40ADEA6A-295E-4591-90B2-02DD456246CD}" srcOrd="0" destOrd="0" presId="urn:microsoft.com/office/officeart/2005/8/layout/process2"/>
    <dgm:cxn modelId="{6B641064-F7E7-4603-9513-6E47DB11AC8F}" type="presParOf" srcId="{5C58A6D9-1F2D-49A8-AD05-71A46047002C}" destId="{663FEBD0-FC9D-420C-85C1-F847E6A975DB}" srcOrd="1" destOrd="0" presId="urn:microsoft.com/office/officeart/2005/8/layout/process2"/>
    <dgm:cxn modelId="{21523620-2569-4F31-9910-8F608DC2E05B}" type="presParOf" srcId="{663FEBD0-FC9D-420C-85C1-F847E6A975DB}" destId="{7E145377-FE23-4C2A-8887-BA1A2866687E}" srcOrd="0" destOrd="0" presId="urn:microsoft.com/office/officeart/2005/8/layout/process2"/>
    <dgm:cxn modelId="{F74820DF-2212-48C9-B8D4-9F194C207A9E}" type="presParOf" srcId="{5C58A6D9-1F2D-49A8-AD05-71A46047002C}" destId="{F36DF3B6-B5AE-4C7A-A78F-BF03D0D47425}" srcOrd="2" destOrd="0" presId="urn:microsoft.com/office/officeart/2005/8/layout/process2"/>
    <dgm:cxn modelId="{23813AB1-92DC-48EF-AF73-B75E16289570}" type="presParOf" srcId="{5C58A6D9-1F2D-49A8-AD05-71A46047002C}" destId="{35977EDE-ADBE-4D44-BF45-A2040EACBC67}" srcOrd="3" destOrd="0" presId="urn:microsoft.com/office/officeart/2005/8/layout/process2"/>
    <dgm:cxn modelId="{C6D8D56A-A734-45CF-B8CC-74AD1C28224C}" type="presParOf" srcId="{35977EDE-ADBE-4D44-BF45-A2040EACBC67}" destId="{8B2ACC8A-5C10-457C-85A4-522B1B456D7F}" srcOrd="0" destOrd="0" presId="urn:microsoft.com/office/officeart/2005/8/layout/process2"/>
    <dgm:cxn modelId="{B6684403-1DE9-4619-A9B3-758FD708324A}" type="presParOf" srcId="{5C58A6D9-1F2D-49A8-AD05-71A46047002C}" destId="{FB3AE33D-7A1C-4DE9-9329-7A45AA292A15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18E5DE-627C-4CA3-890B-C1A07D5639D0}" type="doc">
      <dgm:prSet loTypeId="urn:microsoft.com/office/officeart/2005/8/layout/cycle5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B8A1D0A2-A82E-4C84-82A8-1161D03D8DD5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1200" b="1" dirty="0" smtClean="0">
              <a:solidFill>
                <a:srgbClr val="FFC000"/>
              </a:solidFill>
              <a:latin typeface="Georgia" pitchFamily="18" charset="0"/>
            </a:rPr>
            <a:t>Приёмы и способы развития слуха</a:t>
          </a:r>
          <a:endParaRPr lang="ru-RU" sz="1200" b="1" dirty="0">
            <a:solidFill>
              <a:srgbClr val="FFC000"/>
            </a:solidFill>
            <a:latin typeface="Georgia" pitchFamily="18" charset="0"/>
          </a:endParaRPr>
        </a:p>
      </dgm:t>
    </dgm:pt>
    <dgm:pt modelId="{13F66A84-4700-4B8D-AA9A-9D55764B255D}" type="parTrans" cxnId="{A48CBDE8-3E73-41A3-BB13-5D979152BCD4}">
      <dgm:prSet/>
      <dgm:spPr/>
      <dgm:t>
        <a:bodyPr/>
        <a:lstStyle/>
        <a:p>
          <a:endParaRPr lang="ru-RU"/>
        </a:p>
      </dgm:t>
    </dgm:pt>
    <dgm:pt modelId="{770BE880-18F5-4C94-ABF9-F64182C434F9}" type="sibTrans" cxnId="{A48CBDE8-3E73-41A3-BB13-5D979152BCD4}">
      <dgm:prSet/>
      <dgm:spPr/>
      <dgm:t>
        <a:bodyPr/>
        <a:lstStyle/>
        <a:p>
          <a:endParaRPr lang="ru-RU"/>
        </a:p>
      </dgm:t>
    </dgm:pt>
    <dgm:pt modelId="{A52D322D-142F-4FB9-A775-1211699F2B4A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1200" b="1" dirty="0" smtClean="0">
              <a:solidFill>
                <a:srgbClr val="FFC000"/>
              </a:solidFill>
              <a:latin typeface="Georgia" pitchFamily="18" charset="0"/>
            </a:rPr>
            <a:t>Внутренний слух</a:t>
          </a:r>
          <a:endParaRPr lang="ru-RU" sz="1200" b="1" dirty="0">
            <a:solidFill>
              <a:srgbClr val="FFC000"/>
            </a:solidFill>
            <a:latin typeface="Georgia" pitchFamily="18" charset="0"/>
          </a:endParaRPr>
        </a:p>
      </dgm:t>
    </dgm:pt>
    <dgm:pt modelId="{E99E9CAF-D854-4B10-A13C-3E37675423A5}" type="parTrans" cxnId="{B2AEEB30-D5DB-4DB7-AA70-CB89FB3671C7}">
      <dgm:prSet/>
      <dgm:spPr/>
      <dgm:t>
        <a:bodyPr/>
        <a:lstStyle/>
        <a:p>
          <a:endParaRPr lang="ru-RU"/>
        </a:p>
      </dgm:t>
    </dgm:pt>
    <dgm:pt modelId="{DF899AF9-1BCA-4AE0-9588-7754DAF3663F}" type="sibTrans" cxnId="{B2AEEB30-D5DB-4DB7-AA70-CB89FB3671C7}">
      <dgm:prSet/>
      <dgm:spPr/>
      <dgm:t>
        <a:bodyPr/>
        <a:lstStyle/>
        <a:p>
          <a:endParaRPr lang="ru-RU"/>
        </a:p>
      </dgm:t>
    </dgm:pt>
    <dgm:pt modelId="{9ADC795B-B496-4417-90C6-5F94286126E8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200" b="1" dirty="0" err="1" smtClean="0">
              <a:solidFill>
                <a:srgbClr val="FFC000"/>
              </a:solidFill>
              <a:latin typeface="Georgia" pitchFamily="18" charset="0"/>
            </a:rPr>
            <a:t>Темброво</a:t>
          </a:r>
          <a:r>
            <a:rPr lang="ru-RU" sz="1200" b="1" dirty="0" smtClean="0">
              <a:solidFill>
                <a:srgbClr val="FFC000"/>
              </a:solidFill>
              <a:latin typeface="Georgia" pitchFamily="18" charset="0"/>
            </a:rPr>
            <a:t> – динамический слух</a:t>
          </a:r>
          <a:endParaRPr lang="ru-RU" sz="1200" b="1" dirty="0">
            <a:solidFill>
              <a:srgbClr val="FFC000"/>
            </a:solidFill>
            <a:latin typeface="Georgia" pitchFamily="18" charset="0"/>
          </a:endParaRPr>
        </a:p>
      </dgm:t>
    </dgm:pt>
    <dgm:pt modelId="{B5FF3B5A-2E26-4473-80D8-9D64F1C29E0B}" type="parTrans" cxnId="{41FA3D07-7831-4603-B2EE-79ED079CB46D}">
      <dgm:prSet/>
      <dgm:spPr/>
      <dgm:t>
        <a:bodyPr/>
        <a:lstStyle/>
        <a:p>
          <a:endParaRPr lang="ru-RU"/>
        </a:p>
      </dgm:t>
    </dgm:pt>
    <dgm:pt modelId="{CE8E91CC-400F-46A6-9DB9-17F33F5605BC}" type="sibTrans" cxnId="{41FA3D07-7831-4603-B2EE-79ED079CB46D}">
      <dgm:prSet/>
      <dgm:spPr/>
      <dgm:t>
        <a:bodyPr/>
        <a:lstStyle/>
        <a:p>
          <a:endParaRPr lang="ru-RU"/>
        </a:p>
      </dgm:t>
    </dgm:pt>
    <dgm:pt modelId="{DE786F5D-7421-4062-B039-6D1B0051D672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1200" b="1" dirty="0" smtClean="0">
              <a:solidFill>
                <a:srgbClr val="FFC000"/>
              </a:solidFill>
              <a:latin typeface="Georgia" pitchFamily="18" charset="0"/>
            </a:rPr>
            <a:t>Полифонический слух</a:t>
          </a:r>
          <a:endParaRPr lang="ru-RU" sz="1200" b="1" dirty="0">
            <a:solidFill>
              <a:srgbClr val="FFC000"/>
            </a:solidFill>
            <a:latin typeface="Georgia" pitchFamily="18" charset="0"/>
          </a:endParaRPr>
        </a:p>
      </dgm:t>
    </dgm:pt>
    <dgm:pt modelId="{3FAE1001-D313-4292-A627-B2B4AC138E39}" type="parTrans" cxnId="{FA65BD34-A52A-426F-873F-E60FAD8A7A79}">
      <dgm:prSet/>
      <dgm:spPr/>
      <dgm:t>
        <a:bodyPr/>
        <a:lstStyle/>
        <a:p>
          <a:endParaRPr lang="ru-RU"/>
        </a:p>
      </dgm:t>
    </dgm:pt>
    <dgm:pt modelId="{A425F18F-92ED-4577-B145-7346721BB480}" type="sibTrans" cxnId="{FA65BD34-A52A-426F-873F-E60FAD8A7A79}">
      <dgm:prSet/>
      <dgm:spPr/>
      <dgm:t>
        <a:bodyPr/>
        <a:lstStyle/>
        <a:p>
          <a:endParaRPr lang="ru-RU"/>
        </a:p>
      </dgm:t>
    </dgm:pt>
    <dgm:pt modelId="{784199BB-7264-400D-8104-BE378A7F4F86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200" b="1" dirty="0" smtClean="0">
              <a:solidFill>
                <a:srgbClr val="FFC000"/>
              </a:solidFill>
              <a:latin typeface="Georgia" pitchFamily="18" charset="0"/>
            </a:rPr>
            <a:t>Мелодический слух</a:t>
          </a:r>
          <a:endParaRPr lang="ru-RU" sz="1200" b="1" dirty="0">
            <a:solidFill>
              <a:srgbClr val="FFC000"/>
            </a:solidFill>
            <a:latin typeface="Georgia" pitchFamily="18" charset="0"/>
          </a:endParaRPr>
        </a:p>
      </dgm:t>
    </dgm:pt>
    <dgm:pt modelId="{6DCA1BD2-F538-44DF-9202-507BE77A2297}" type="parTrans" cxnId="{028144BC-3E18-481D-94B6-3DCC086E67E6}">
      <dgm:prSet/>
      <dgm:spPr/>
      <dgm:t>
        <a:bodyPr/>
        <a:lstStyle/>
        <a:p>
          <a:endParaRPr lang="ru-RU"/>
        </a:p>
      </dgm:t>
    </dgm:pt>
    <dgm:pt modelId="{F511501C-BD61-4290-A939-B770A02FA491}" type="sibTrans" cxnId="{028144BC-3E18-481D-94B6-3DCC086E67E6}">
      <dgm:prSet/>
      <dgm:spPr/>
      <dgm:t>
        <a:bodyPr/>
        <a:lstStyle/>
        <a:p>
          <a:endParaRPr lang="ru-RU"/>
        </a:p>
      </dgm:t>
    </dgm:pt>
    <dgm:pt modelId="{BCD30A0D-8DB8-4714-9E4A-4B2B50A3AC24}">
      <dgm:prSet custT="1"/>
      <dgm:spPr>
        <a:solidFill>
          <a:srgbClr val="7030A0"/>
        </a:solidFill>
      </dgm:spPr>
      <dgm:t>
        <a:bodyPr/>
        <a:lstStyle/>
        <a:p>
          <a:r>
            <a:rPr lang="ru-RU" sz="1200" b="1" dirty="0" smtClean="0">
              <a:solidFill>
                <a:srgbClr val="FFC000"/>
              </a:solidFill>
              <a:latin typeface="Georgia" pitchFamily="18" charset="0"/>
            </a:rPr>
            <a:t>Гармонический слух</a:t>
          </a:r>
          <a:endParaRPr lang="ru-RU" sz="1200" b="1" dirty="0">
            <a:solidFill>
              <a:srgbClr val="FFC000"/>
            </a:solidFill>
            <a:latin typeface="Georgia" pitchFamily="18" charset="0"/>
          </a:endParaRPr>
        </a:p>
      </dgm:t>
    </dgm:pt>
    <dgm:pt modelId="{874FB220-ECC8-4BFC-85CF-91B74904C1E8}" type="parTrans" cxnId="{C5336923-B81E-43D9-B477-37769304426F}">
      <dgm:prSet/>
      <dgm:spPr/>
      <dgm:t>
        <a:bodyPr/>
        <a:lstStyle/>
        <a:p>
          <a:endParaRPr lang="ru-RU"/>
        </a:p>
      </dgm:t>
    </dgm:pt>
    <dgm:pt modelId="{1E010F63-5907-4891-9D02-5D742E6D27F7}" type="sibTrans" cxnId="{C5336923-B81E-43D9-B477-37769304426F}">
      <dgm:prSet/>
      <dgm:spPr/>
      <dgm:t>
        <a:bodyPr/>
        <a:lstStyle/>
        <a:p>
          <a:endParaRPr lang="ru-RU"/>
        </a:p>
      </dgm:t>
    </dgm:pt>
    <dgm:pt modelId="{2F94A547-9AE6-4197-B922-6DDA09A70B8A}">
      <dgm:prSet custT="1"/>
      <dgm:spPr/>
      <dgm:t>
        <a:bodyPr/>
        <a:lstStyle/>
        <a:p>
          <a:r>
            <a:rPr lang="ru-RU" sz="1200" b="1" dirty="0" err="1" smtClean="0">
              <a:solidFill>
                <a:srgbClr val="FFC000"/>
              </a:solidFill>
              <a:latin typeface="Georgia" pitchFamily="18" charset="0"/>
            </a:rPr>
            <a:t>Звуковысотный</a:t>
          </a:r>
          <a:r>
            <a:rPr lang="ru-RU" sz="1200" b="1" dirty="0" smtClean="0">
              <a:solidFill>
                <a:srgbClr val="FFC000"/>
              </a:solidFill>
              <a:latin typeface="Georgia" pitchFamily="18" charset="0"/>
            </a:rPr>
            <a:t> слух</a:t>
          </a:r>
          <a:endParaRPr lang="ru-RU" sz="1200" b="1" dirty="0">
            <a:solidFill>
              <a:srgbClr val="FFC000"/>
            </a:solidFill>
            <a:latin typeface="Georgia" pitchFamily="18" charset="0"/>
          </a:endParaRPr>
        </a:p>
      </dgm:t>
    </dgm:pt>
    <dgm:pt modelId="{56F9AD46-4BF7-45DB-B89A-B7D06AA8C0D4}" type="parTrans" cxnId="{59F6CF9D-7797-4268-8ED5-52369F36E1B8}">
      <dgm:prSet/>
      <dgm:spPr/>
      <dgm:t>
        <a:bodyPr/>
        <a:lstStyle/>
        <a:p>
          <a:endParaRPr lang="ru-RU"/>
        </a:p>
      </dgm:t>
    </dgm:pt>
    <dgm:pt modelId="{44EE227C-CCAF-4A1D-BBBD-DF994A613F23}" type="sibTrans" cxnId="{59F6CF9D-7797-4268-8ED5-52369F36E1B8}">
      <dgm:prSet/>
      <dgm:spPr/>
      <dgm:t>
        <a:bodyPr/>
        <a:lstStyle/>
        <a:p>
          <a:endParaRPr lang="ru-RU"/>
        </a:p>
      </dgm:t>
    </dgm:pt>
    <dgm:pt modelId="{CC718649-0226-4F70-8FE0-1A4A7E53F677}" type="pres">
      <dgm:prSet presAssocID="{CB18E5DE-627C-4CA3-890B-C1A07D5639D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A2269E-C71C-427A-A81A-6D51EE33771A}" type="pres">
      <dgm:prSet presAssocID="{2F94A547-9AE6-4197-B922-6DDA09A70B8A}" presName="node" presStyleLbl="node1" presStyleIdx="0" presStyleCnt="7" custScaleX="166738" custRadScaleRad="99245" custRadScaleInc="-33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F2028C-95BC-40F2-A8AA-B8FC00ACE93A}" type="pres">
      <dgm:prSet presAssocID="{2F94A547-9AE6-4197-B922-6DDA09A70B8A}" presName="spNode" presStyleCnt="0"/>
      <dgm:spPr/>
    </dgm:pt>
    <dgm:pt modelId="{4B8A6C25-BC4C-4158-8B11-F53AF763AF0E}" type="pres">
      <dgm:prSet presAssocID="{44EE227C-CCAF-4A1D-BBBD-DF994A613F23}" presName="sibTrans" presStyleLbl="sibTrans1D1" presStyleIdx="0" presStyleCnt="7"/>
      <dgm:spPr/>
      <dgm:t>
        <a:bodyPr/>
        <a:lstStyle/>
        <a:p>
          <a:endParaRPr lang="ru-RU"/>
        </a:p>
      </dgm:t>
    </dgm:pt>
    <dgm:pt modelId="{2AEBF801-E342-45DB-BA0B-7B429D689897}" type="pres">
      <dgm:prSet presAssocID="{B8A1D0A2-A82E-4C84-82A8-1161D03D8DD5}" presName="node" presStyleLbl="node1" presStyleIdx="1" presStyleCnt="7" custScaleX="1892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FD4DD4-D945-4565-86AB-E9FFB31FE0FE}" type="pres">
      <dgm:prSet presAssocID="{B8A1D0A2-A82E-4C84-82A8-1161D03D8DD5}" presName="spNode" presStyleCnt="0"/>
      <dgm:spPr/>
    </dgm:pt>
    <dgm:pt modelId="{63E373DB-4055-4B03-9361-ED68EAFF7792}" type="pres">
      <dgm:prSet presAssocID="{770BE880-18F5-4C94-ABF9-F64182C434F9}" presName="sibTrans" presStyleLbl="sibTrans1D1" presStyleIdx="1" presStyleCnt="7"/>
      <dgm:spPr/>
      <dgm:t>
        <a:bodyPr/>
        <a:lstStyle/>
        <a:p>
          <a:endParaRPr lang="ru-RU"/>
        </a:p>
      </dgm:t>
    </dgm:pt>
    <dgm:pt modelId="{6E6FB4A2-9FF9-4104-8C4D-DDC8E8FA4B47}" type="pres">
      <dgm:prSet presAssocID="{BCD30A0D-8DB8-4714-9E4A-4B2B50A3AC24}" presName="node" presStyleLbl="node1" presStyleIdx="2" presStyleCnt="7" custScaleX="182139" custRadScaleRad="95853" custRadScaleInc="-169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128BCC-37D8-4598-B94B-7FEE93E27B1C}" type="pres">
      <dgm:prSet presAssocID="{BCD30A0D-8DB8-4714-9E4A-4B2B50A3AC24}" presName="spNode" presStyleCnt="0"/>
      <dgm:spPr/>
    </dgm:pt>
    <dgm:pt modelId="{421880B7-63C5-4A60-AC75-C736F86F63A3}" type="pres">
      <dgm:prSet presAssocID="{1E010F63-5907-4891-9D02-5D742E6D27F7}" presName="sibTrans" presStyleLbl="sibTrans1D1" presStyleIdx="2" presStyleCnt="7"/>
      <dgm:spPr/>
      <dgm:t>
        <a:bodyPr/>
        <a:lstStyle/>
        <a:p>
          <a:endParaRPr lang="ru-RU"/>
        </a:p>
      </dgm:t>
    </dgm:pt>
    <dgm:pt modelId="{6CB0DD5F-F52C-4271-90CC-F0405570E661}" type="pres">
      <dgm:prSet presAssocID="{A52D322D-142F-4FB9-A775-1211699F2B4A}" presName="node" presStyleLbl="node1" presStyleIdx="3" presStyleCnt="7" custScaleX="214685" custRadScaleRad="101816" custRadScaleInc="-911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2A8DDA-BBD7-4153-A944-35E64A5983C3}" type="pres">
      <dgm:prSet presAssocID="{A52D322D-142F-4FB9-A775-1211699F2B4A}" presName="spNode" presStyleCnt="0"/>
      <dgm:spPr/>
    </dgm:pt>
    <dgm:pt modelId="{1D621F44-4665-4B4E-9283-7F74A9E6508E}" type="pres">
      <dgm:prSet presAssocID="{DF899AF9-1BCA-4AE0-9588-7754DAF3663F}" presName="sibTrans" presStyleLbl="sibTrans1D1" presStyleIdx="3" presStyleCnt="7"/>
      <dgm:spPr/>
      <dgm:t>
        <a:bodyPr/>
        <a:lstStyle/>
        <a:p>
          <a:endParaRPr lang="ru-RU"/>
        </a:p>
      </dgm:t>
    </dgm:pt>
    <dgm:pt modelId="{0FB920CE-7518-469B-8E66-5490047618B4}" type="pres">
      <dgm:prSet presAssocID="{9ADC795B-B496-4417-90C6-5F94286126E8}" presName="node" presStyleLbl="node1" presStyleIdx="4" presStyleCnt="7" custScaleX="204203" custRadScaleRad="107329" custRadScaleInc="1100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FCBF20-440E-4CBA-9FD2-C6071565BC82}" type="pres">
      <dgm:prSet presAssocID="{9ADC795B-B496-4417-90C6-5F94286126E8}" presName="spNode" presStyleCnt="0"/>
      <dgm:spPr/>
    </dgm:pt>
    <dgm:pt modelId="{B8A928B4-C4E5-4554-B12A-31843AAEB088}" type="pres">
      <dgm:prSet presAssocID="{CE8E91CC-400F-46A6-9DB9-17F33F5605BC}" presName="sibTrans" presStyleLbl="sibTrans1D1" presStyleIdx="4" presStyleCnt="7"/>
      <dgm:spPr/>
      <dgm:t>
        <a:bodyPr/>
        <a:lstStyle/>
        <a:p>
          <a:endParaRPr lang="ru-RU"/>
        </a:p>
      </dgm:t>
    </dgm:pt>
    <dgm:pt modelId="{2B1CDB4C-CEB1-4A16-BD89-19C85D61D961}" type="pres">
      <dgm:prSet presAssocID="{DE786F5D-7421-4062-B039-6D1B0051D672}" presName="node" presStyleLbl="node1" presStyleIdx="5" presStyleCnt="7" custScaleX="171656" custRadScaleRad="101434" custRadScaleInc="202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A89B50-CD35-49DD-AE85-962DA27343CB}" type="pres">
      <dgm:prSet presAssocID="{DE786F5D-7421-4062-B039-6D1B0051D672}" presName="spNode" presStyleCnt="0"/>
      <dgm:spPr/>
    </dgm:pt>
    <dgm:pt modelId="{94ABD134-D3D4-4467-8DDB-6D02C6F23DCF}" type="pres">
      <dgm:prSet presAssocID="{A425F18F-92ED-4577-B145-7346721BB480}" presName="sibTrans" presStyleLbl="sibTrans1D1" presStyleIdx="5" presStyleCnt="7"/>
      <dgm:spPr/>
      <dgm:t>
        <a:bodyPr/>
        <a:lstStyle/>
        <a:p>
          <a:endParaRPr lang="ru-RU"/>
        </a:p>
      </dgm:t>
    </dgm:pt>
    <dgm:pt modelId="{AF243277-BA67-42B6-A0BF-8F1BABFFC9F4}" type="pres">
      <dgm:prSet presAssocID="{784199BB-7264-400D-8104-BE378A7F4F86}" presName="node" presStyleLbl="node1" presStyleIdx="6" presStyleCnt="7" custScaleX="169225" custScaleY="997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104ABE-48DB-431A-B6A5-1E619A4D8A13}" type="pres">
      <dgm:prSet presAssocID="{784199BB-7264-400D-8104-BE378A7F4F86}" presName="spNode" presStyleCnt="0"/>
      <dgm:spPr/>
    </dgm:pt>
    <dgm:pt modelId="{EE43C143-2010-4AE4-BF52-9C0B3BA493EA}" type="pres">
      <dgm:prSet presAssocID="{F511501C-BD61-4290-A939-B770A02FA491}" presName="sibTrans" presStyleLbl="sibTrans1D1" presStyleIdx="6" presStyleCnt="7"/>
      <dgm:spPr/>
      <dgm:t>
        <a:bodyPr/>
        <a:lstStyle/>
        <a:p>
          <a:endParaRPr lang="ru-RU"/>
        </a:p>
      </dgm:t>
    </dgm:pt>
  </dgm:ptLst>
  <dgm:cxnLst>
    <dgm:cxn modelId="{E4A2FF6C-6B11-445F-8D22-423385168E24}" type="presOf" srcId="{DE786F5D-7421-4062-B039-6D1B0051D672}" destId="{2B1CDB4C-CEB1-4A16-BD89-19C85D61D961}" srcOrd="0" destOrd="0" presId="urn:microsoft.com/office/officeart/2005/8/layout/cycle5"/>
    <dgm:cxn modelId="{C5336923-B81E-43D9-B477-37769304426F}" srcId="{CB18E5DE-627C-4CA3-890B-C1A07D5639D0}" destId="{BCD30A0D-8DB8-4714-9E4A-4B2B50A3AC24}" srcOrd="2" destOrd="0" parTransId="{874FB220-ECC8-4BFC-85CF-91B74904C1E8}" sibTransId="{1E010F63-5907-4891-9D02-5D742E6D27F7}"/>
    <dgm:cxn modelId="{0AC4CA24-275C-4788-80B1-62214CD37E72}" type="presOf" srcId="{784199BB-7264-400D-8104-BE378A7F4F86}" destId="{AF243277-BA67-42B6-A0BF-8F1BABFFC9F4}" srcOrd="0" destOrd="0" presId="urn:microsoft.com/office/officeart/2005/8/layout/cycle5"/>
    <dgm:cxn modelId="{298BBBC0-A347-414D-ACD1-1412B2AFC261}" type="presOf" srcId="{A52D322D-142F-4FB9-A775-1211699F2B4A}" destId="{6CB0DD5F-F52C-4271-90CC-F0405570E661}" srcOrd="0" destOrd="0" presId="urn:microsoft.com/office/officeart/2005/8/layout/cycle5"/>
    <dgm:cxn modelId="{4E6A10B3-5FD3-46DD-8E6A-190A34E11C1D}" type="presOf" srcId="{44EE227C-CCAF-4A1D-BBBD-DF994A613F23}" destId="{4B8A6C25-BC4C-4158-8B11-F53AF763AF0E}" srcOrd="0" destOrd="0" presId="urn:microsoft.com/office/officeart/2005/8/layout/cycle5"/>
    <dgm:cxn modelId="{E105CE75-E9CC-488C-A0E1-B54D0ECCB494}" type="presOf" srcId="{2F94A547-9AE6-4197-B922-6DDA09A70B8A}" destId="{20A2269E-C71C-427A-A81A-6D51EE33771A}" srcOrd="0" destOrd="0" presId="urn:microsoft.com/office/officeart/2005/8/layout/cycle5"/>
    <dgm:cxn modelId="{F10B2F77-B637-49F3-9FAE-854A25FA632F}" type="presOf" srcId="{770BE880-18F5-4C94-ABF9-F64182C434F9}" destId="{63E373DB-4055-4B03-9361-ED68EAFF7792}" srcOrd="0" destOrd="0" presId="urn:microsoft.com/office/officeart/2005/8/layout/cycle5"/>
    <dgm:cxn modelId="{6514D16E-6E88-4F0A-AB0E-27E7665D927E}" type="presOf" srcId="{F511501C-BD61-4290-A939-B770A02FA491}" destId="{EE43C143-2010-4AE4-BF52-9C0B3BA493EA}" srcOrd="0" destOrd="0" presId="urn:microsoft.com/office/officeart/2005/8/layout/cycle5"/>
    <dgm:cxn modelId="{E230FDBA-5021-4F61-A662-A37AF144EA49}" type="presOf" srcId="{9ADC795B-B496-4417-90C6-5F94286126E8}" destId="{0FB920CE-7518-469B-8E66-5490047618B4}" srcOrd="0" destOrd="0" presId="urn:microsoft.com/office/officeart/2005/8/layout/cycle5"/>
    <dgm:cxn modelId="{4B28403B-6543-4633-BA4C-74CA79319C9B}" type="presOf" srcId="{A425F18F-92ED-4577-B145-7346721BB480}" destId="{94ABD134-D3D4-4467-8DDB-6D02C6F23DCF}" srcOrd="0" destOrd="0" presId="urn:microsoft.com/office/officeart/2005/8/layout/cycle5"/>
    <dgm:cxn modelId="{D8464B36-4E1B-4E4D-AF13-EF62EA7B0812}" type="presOf" srcId="{1E010F63-5907-4891-9D02-5D742E6D27F7}" destId="{421880B7-63C5-4A60-AC75-C736F86F63A3}" srcOrd="0" destOrd="0" presId="urn:microsoft.com/office/officeart/2005/8/layout/cycle5"/>
    <dgm:cxn modelId="{A48CBDE8-3E73-41A3-BB13-5D979152BCD4}" srcId="{CB18E5DE-627C-4CA3-890B-C1A07D5639D0}" destId="{B8A1D0A2-A82E-4C84-82A8-1161D03D8DD5}" srcOrd="1" destOrd="0" parTransId="{13F66A84-4700-4B8D-AA9A-9D55764B255D}" sibTransId="{770BE880-18F5-4C94-ABF9-F64182C434F9}"/>
    <dgm:cxn modelId="{59F6CF9D-7797-4268-8ED5-52369F36E1B8}" srcId="{CB18E5DE-627C-4CA3-890B-C1A07D5639D0}" destId="{2F94A547-9AE6-4197-B922-6DDA09A70B8A}" srcOrd="0" destOrd="0" parTransId="{56F9AD46-4BF7-45DB-B89A-B7D06AA8C0D4}" sibTransId="{44EE227C-CCAF-4A1D-BBBD-DF994A613F23}"/>
    <dgm:cxn modelId="{FA65BD34-A52A-426F-873F-E60FAD8A7A79}" srcId="{CB18E5DE-627C-4CA3-890B-C1A07D5639D0}" destId="{DE786F5D-7421-4062-B039-6D1B0051D672}" srcOrd="5" destOrd="0" parTransId="{3FAE1001-D313-4292-A627-B2B4AC138E39}" sibTransId="{A425F18F-92ED-4577-B145-7346721BB480}"/>
    <dgm:cxn modelId="{41FA3D07-7831-4603-B2EE-79ED079CB46D}" srcId="{CB18E5DE-627C-4CA3-890B-C1A07D5639D0}" destId="{9ADC795B-B496-4417-90C6-5F94286126E8}" srcOrd="4" destOrd="0" parTransId="{B5FF3B5A-2E26-4473-80D8-9D64F1C29E0B}" sibTransId="{CE8E91CC-400F-46A6-9DB9-17F33F5605BC}"/>
    <dgm:cxn modelId="{B2AEEB30-D5DB-4DB7-AA70-CB89FB3671C7}" srcId="{CB18E5DE-627C-4CA3-890B-C1A07D5639D0}" destId="{A52D322D-142F-4FB9-A775-1211699F2B4A}" srcOrd="3" destOrd="0" parTransId="{E99E9CAF-D854-4B10-A13C-3E37675423A5}" sibTransId="{DF899AF9-1BCA-4AE0-9588-7754DAF3663F}"/>
    <dgm:cxn modelId="{E2D5C22E-F612-4B9D-B407-2834E0DE8098}" type="presOf" srcId="{CB18E5DE-627C-4CA3-890B-C1A07D5639D0}" destId="{CC718649-0226-4F70-8FE0-1A4A7E53F677}" srcOrd="0" destOrd="0" presId="urn:microsoft.com/office/officeart/2005/8/layout/cycle5"/>
    <dgm:cxn modelId="{52EA9C6B-93E6-4ED8-B139-4A1EC1C11722}" type="presOf" srcId="{DF899AF9-1BCA-4AE0-9588-7754DAF3663F}" destId="{1D621F44-4665-4B4E-9283-7F74A9E6508E}" srcOrd="0" destOrd="0" presId="urn:microsoft.com/office/officeart/2005/8/layout/cycle5"/>
    <dgm:cxn modelId="{E21881E0-9DB4-497F-B4C6-CF9D848C354A}" type="presOf" srcId="{B8A1D0A2-A82E-4C84-82A8-1161D03D8DD5}" destId="{2AEBF801-E342-45DB-BA0B-7B429D689897}" srcOrd="0" destOrd="0" presId="urn:microsoft.com/office/officeart/2005/8/layout/cycle5"/>
    <dgm:cxn modelId="{028144BC-3E18-481D-94B6-3DCC086E67E6}" srcId="{CB18E5DE-627C-4CA3-890B-C1A07D5639D0}" destId="{784199BB-7264-400D-8104-BE378A7F4F86}" srcOrd="6" destOrd="0" parTransId="{6DCA1BD2-F538-44DF-9202-507BE77A2297}" sibTransId="{F511501C-BD61-4290-A939-B770A02FA491}"/>
    <dgm:cxn modelId="{337D98D2-429E-467B-AC49-A6EC0CB27B31}" type="presOf" srcId="{CE8E91CC-400F-46A6-9DB9-17F33F5605BC}" destId="{B8A928B4-C4E5-4554-B12A-31843AAEB088}" srcOrd="0" destOrd="0" presId="urn:microsoft.com/office/officeart/2005/8/layout/cycle5"/>
    <dgm:cxn modelId="{8234460E-6C16-494F-9D7D-71DAD4D0932D}" type="presOf" srcId="{BCD30A0D-8DB8-4714-9E4A-4B2B50A3AC24}" destId="{6E6FB4A2-9FF9-4104-8C4D-DDC8E8FA4B47}" srcOrd="0" destOrd="0" presId="urn:microsoft.com/office/officeart/2005/8/layout/cycle5"/>
    <dgm:cxn modelId="{BA68633E-DDD8-459D-A3FB-71DBDAA216F6}" type="presParOf" srcId="{CC718649-0226-4F70-8FE0-1A4A7E53F677}" destId="{20A2269E-C71C-427A-A81A-6D51EE33771A}" srcOrd="0" destOrd="0" presId="urn:microsoft.com/office/officeart/2005/8/layout/cycle5"/>
    <dgm:cxn modelId="{09878207-26A6-4C4B-8480-8926701C831A}" type="presParOf" srcId="{CC718649-0226-4F70-8FE0-1A4A7E53F677}" destId="{23F2028C-95BC-40F2-A8AA-B8FC00ACE93A}" srcOrd="1" destOrd="0" presId="urn:microsoft.com/office/officeart/2005/8/layout/cycle5"/>
    <dgm:cxn modelId="{BC2FC62A-4469-42D8-A229-9A74F47EDE02}" type="presParOf" srcId="{CC718649-0226-4F70-8FE0-1A4A7E53F677}" destId="{4B8A6C25-BC4C-4158-8B11-F53AF763AF0E}" srcOrd="2" destOrd="0" presId="urn:microsoft.com/office/officeart/2005/8/layout/cycle5"/>
    <dgm:cxn modelId="{B3E41443-437C-4BBE-AD0E-8344BF705096}" type="presParOf" srcId="{CC718649-0226-4F70-8FE0-1A4A7E53F677}" destId="{2AEBF801-E342-45DB-BA0B-7B429D689897}" srcOrd="3" destOrd="0" presId="urn:microsoft.com/office/officeart/2005/8/layout/cycle5"/>
    <dgm:cxn modelId="{50C5D8DB-2E8D-4550-B8A3-851B13595BCD}" type="presParOf" srcId="{CC718649-0226-4F70-8FE0-1A4A7E53F677}" destId="{C8FD4DD4-D945-4565-86AB-E9FFB31FE0FE}" srcOrd="4" destOrd="0" presId="urn:microsoft.com/office/officeart/2005/8/layout/cycle5"/>
    <dgm:cxn modelId="{D1DD5923-A6A0-4535-AE04-6BADF03DF11B}" type="presParOf" srcId="{CC718649-0226-4F70-8FE0-1A4A7E53F677}" destId="{63E373DB-4055-4B03-9361-ED68EAFF7792}" srcOrd="5" destOrd="0" presId="urn:microsoft.com/office/officeart/2005/8/layout/cycle5"/>
    <dgm:cxn modelId="{7A1B7DB4-2DD3-4D63-B934-F399DB5E89AA}" type="presParOf" srcId="{CC718649-0226-4F70-8FE0-1A4A7E53F677}" destId="{6E6FB4A2-9FF9-4104-8C4D-DDC8E8FA4B47}" srcOrd="6" destOrd="0" presId="urn:microsoft.com/office/officeart/2005/8/layout/cycle5"/>
    <dgm:cxn modelId="{B7821EDB-9F33-46BC-9E8F-B49348E88881}" type="presParOf" srcId="{CC718649-0226-4F70-8FE0-1A4A7E53F677}" destId="{91128BCC-37D8-4598-B94B-7FEE93E27B1C}" srcOrd="7" destOrd="0" presId="urn:microsoft.com/office/officeart/2005/8/layout/cycle5"/>
    <dgm:cxn modelId="{391AA5C9-433D-4CAD-838F-51D0F8A0629E}" type="presParOf" srcId="{CC718649-0226-4F70-8FE0-1A4A7E53F677}" destId="{421880B7-63C5-4A60-AC75-C736F86F63A3}" srcOrd="8" destOrd="0" presId="urn:microsoft.com/office/officeart/2005/8/layout/cycle5"/>
    <dgm:cxn modelId="{CFCEF625-928C-4BC2-8549-98E247A15688}" type="presParOf" srcId="{CC718649-0226-4F70-8FE0-1A4A7E53F677}" destId="{6CB0DD5F-F52C-4271-90CC-F0405570E661}" srcOrd="9" destOrd="0" presId="urn:microsoft.com/office/officeart/2005/8/layout/cycle5"/>
    <dgm:cxn modelId="{F7A8C50C-B3E3-4894-8CB4-763AF5CCF82E}" type="presParOf" srcId="{CC718649-0226-4F70-8FE0-1A4A7E53F677}" destId="{452A8DDA-BBD7-4153-A944-35E64A5983C3}" srcOrd="10" destOrd="0" presId="urn:microsoft.com/office/officeart/2005/8/layout/cycle5"/>
    <dgm:cxn modelId="{45A902E0-8C95-4E46-84CB-1B2D5F96EE2B}" type="presParOf" srcId="{CC718649-0226-4F70-8FE0-1A4A7E53F677}" destId="{1D621F44-4665-4B4E-9283-7F74A9E6508E}" srcOrd="11" destOrd="0" presId="urn:microsoft.com/office/officeart/2005/8/layout/cycle5"/>
    <dgm:cxn modelId="{2B59762C-C0A8-4D7F-B0C8-4456A96A4671}" type="presParOf" srcId="{CC718649-0226-4F70-8FE0-1A4A7E53F677}" destId="{0FB920CE-7518-469B-8E66-5490047618B4}" srcOrd="12" destOrd="0" presId="urn:microsoft.com/office/officeart/2005/8/layout/cycle5"/>
    <dgm:cxn modelId="{76FD03A5-E784-4579-A87A-D7B6EE7B9347}" type="presParOf" srcId="{CC718649-0226-4F70-8FE0-1A4A7E53F677}" destId="{4BFCBF20-440E-4CBA-9FD2-C6071565BC82}" srcOrd="13" destOrd="0" presId="urn:microsoft.com/office/officeart/2005/8/layout/cycle5"/>
    <dgm:cxn modelId="{7C3065C3-3457-4ABE-82C9-7E7006738557}" type="presParOf" srcId="{CC718649-0226-4F70-8FE0-1A4A7E53F677}" destId="{B8A928B4-C4E5-4554-B12A-31843AAEB088}" srcOrd="14" destOrd="0" presId="urn:microsoft.com/office/officeart/2005/8/layout/cycle5"/>
    <dgm:cxn modelId="{AC2D6550-D7DF-4C95-A5A7-FB527BB7C50A}" type="presParOf" srcId="{CC718649-0226-4F70-8FE0-1A4A7E53F677}" destId="{2B1CDB4C-CEB1-4A16-BD89-19C85D61D961}" srcOrd="15" destOrd="0" presId="urn:microsoft.com/office/officeart/2005/8/layout/cycle5"/>
    <dgm:cxn modelId="{E1C7536C-1356-4203-B0DB-96C0ACE7D7FF}" type="presParOf" srcId="{CC718649-0226-4F70-8FE0-1A4A7E53F677}" destId="{DFA89B50-CD35-49DD-AE85-962DA27343CB}" srcOrd="16" destOrd="0" presId="urn:microsoft.com/office/officeart/2005/8/layout/cycle5"/>
    <dgm:cxn modelId="{619E81F1-F4F0-40A1-AB66-A4941206D2CA}" type="presParOf" srcId="{CC718649-0226-4F70-8FE0-1A4A7E53F677}" destId="{94ABD134-D3D4-4467-8DDB-6D02C6F23DCF}" srcOrd="17" destOrd="0" presId="urn:microsoft.com/office/officeart/2005/8/layout/cycle5"/>
    <dgm:cxn modelId="{497D24B4-53FA-4E22-9B89-9A714DA85254}" type="presParOf" srcId="{CC718649-0226-4F70-8FE0-1A4A7E53F677}" destId="{AF243277-BA67-42B6-A0BF-8F1BABFFC9F4}" srcOrd="18" destOrd="0" presId="urn:microsoft.com/office/officeart/2005/8/layout/cycle5"/>
    <dgm:cxn modelId="{0914E026-398E-4496-A409-2F0545813FD3}" type="presParOf" srcId="{CC718649-0226-4F70-8FE0-1A4A7E53F677}" destId="{C5104ABE-48DB-431A-B6A5-1E619A4D8A13}" srcOrd="19" destOrd="0" presId="urn:microsoft.com/office/officeart/2005/8/layout/cycle5"/>
    <dgm:cxn modelId="{7C72952F-1805-41FA-8CA3-65B88DC2136C}" type="presParOf" srcId="{CC718649-0226-4F70-8FE0-1A4A7E53F677}" destId="{EE43C143-2010-4AE4-BF52-9C0B3BA493EA}" srcOrd="20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ADEA6A-295E-4591-90B2-02DD456246CD}">
      <dsp:nvSpPr>
        <dsp:cNvPr id="0" name=""/>
        <dsp:cNvSpPr/>
      </dsp:nvSpPr>
      <dsp:spPr>
        <a:xfrm>
          <a:off x="599723" y="0"/>
          <a:ext cx="4896552" cy="115607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accent2">
                  <a:lumMod val="50000"/>
                </a:schemeClr>
              </a:solidFill>
              <a:latin typeface="Georgia" pitchFamily="18" charset="0"/>
            </a:rPr>
            <a:t>Активизация внутренней слуховой функции</a:t>
          </a:r>
          <a:endParaRPr lang="ru-RU" sz="2000" b="1" i="1" kern="1200" dirty="0">
            <a:solidFill>
              <a:schemeClr val="accent2">
                <a:lumMod val="50000"/>
              </a:schemeClr>
            </a:solidFill>
            <a:latin typeface="Georgia" pitchFamily="18" charset="0"/>
          </a:endParaRPr>
        </a:p>
      </dsp:txBody>
      <dsp:txXfrm>
        <a:off x="633583" y="33860"/>
        <a:ext cx="4828832" cy="1088352"/>
      </dsp:txXfrm>
    </dsp:sp>
    <dsp:sp modelId="{663FEBD0-FC9D-420C-85C1-F847E6A975DB}">
      <dsp:nvSpPr>
        <dsp:cNvPr id="0" name=""/>
        <dsp:cNvSpPr/>
      </dsp:nvSpPr>
      <dsp:spPr>
        <a:xfrm rot="5400000">
          <a:off x="2831236" y="1184973"/>
          <a:ext cx="433527" cy="5202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-5400000">
        <a:off x="2891930" y="1228325"/>
        <a:ext cx="312140" cy="303469"/>
      </dsp:txXfrm>
    </dsp:sp>
    <dsp:sp modelId="{F36DF3B6-B5AE-4C7A-A78F-BF03D0D47425}">
      <dsp:nvSpPr>
        <dsp:cNvPr id="0" name=""/>
        <dsp:cNvSpPr/>
      </dsp:nvSpPr>
      <dsp:spPr>
        <a:xfrm>
          <a:off x="599723" y="1734108"/>
          <a:ext cx="4896552" cy="115607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accent2">
                  <a:lumMod val="50000"/>
                </a:schemeClr>
              </a:solidFill>
              <a:latin typeface="Georgia" pitchFamily="18" charset="0"/>
            </a:rPr>
            <a:t>Слуховой контроль</a:t>
          </a:r>
          <a:endParaRPr lang="ru-RU" sz="2000" b="1" i="1" kern="1200" dirty="0">
            <a:solidFill>
              <a:schemeClr val="accent2">
                <a:lumMod val="50000"/>
              </a:schemeClr>
            </a:solidFill>
            <a:latin typeface="Georgia" pitchFamily="18" charset="0"/>
          </a:endParaRPr>
        </a:p>
      </dsp:txBody>
      <dsp:txXfrm>
        <a:off x="633583" y="1767968"/>
        <a:ext cx="4828832" cy="1088352"/>
      </dsp:txXfrm>
    </dsp:sp>
    <dsp:sp modelId="{35977EDE-ADBE-4D44-BF45-A2040EACBC67}">
      <dsp:nvSpPr>
        <dsp:cNvPr id="0" name=""/>
        <dsp:cNvSpPr/>
      </dsp:nvSpPr>
      <dsp:spPr>
        <a:xfrm rot="5400000">
          <a:off x="2831236" y="2919081"/>
          <a:ext cx="433526" cy="5202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-5400000">
        <a:off x="2891929" y="2962434"/>
        <a:ext cx="312140" cy="303468"/>
      </dsp:txXfrm>
    </dsp:sp>
    <dsp:sp modelId="{FB3AE33D-7A1C-4DE9-9329-7A45AA292A15}">
      <dsp:nvSpPr>
        <dsp:cNvPr id="0" name=""/>
        <dsp:cNvSpPr/>
      </dsp:nvSpPr>
      <dsp:spPr>
        <a:xfrm>
          <a:off x="599723" y="3468215"/>
          <a:ext cx="4896552" cy="115607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i="1" kern="1200" dirty="0" smtClean="0">
              <a:solidFill>
                <a:schemeClr val="accent2">
                  <a:lumMod val="50000"/>
                </a:schemeClr>
              </a:solidFill>
              <a:latin typeface="Georgia" pitchFamily="18" charset="0"/>
            </a:rPr>
            <a:t>Эффективные педагогические методы и приёмы</a:t>
          </a:r>
          <a:endParaRPr lang="ru-RU" sz="1900" b="1" i="1" kern="1200" dirty="0">
            <a:solidFill>
              <a:schemeClr val="accent2">
                <a:lumMod val="50000"/>
              </a:schemeClr>
            </a:solidFill>
            <a:latin typeface="Georgia" pitchFamily="18" charset="0"/>
          </a:endParaRPr>
        </a:p>
      </dsp:txBody>
      <dsp:txXfrm>
        <a:off x="633583" y="3502075"/>
        <a:ext cx="4828832" cy="10883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A2269E-C71C-427A-A81A-6D51EE33771A}">
      <dsp:nvSpPr>
        <dsp:cNvPr id="0" name=""/>
        <dsp:cNvSpPr/>
      </dsp:nvSpPr>
      <dsp:spPr>
        <a:xfrm>
          <a:off x="2194178" y="15768"/>
          <a:ext cx="1620439" cy="6317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>
              <a:solidFill>
                <a:srgbClr val="FFC000"/>
              </a:solidFill>
              <a:latin typeface="Georgia" pitchFamily="18" charset="0"/>
            </a:rPr>
            <a:t>Звуковысотный</a:t>
          </a:r>
          <a:r>
            <a:rPr lang="ru-RU" sz="1200" b="1" kern="1200" dirty="0" smtClean="0">
              <a:solidFill>
                <a:srgbClr val="FFC000"/>
              </a:solidFill>
              <a:latin typeface="Georgia" pitchFamily="18" charset="0"/>
            </a:rPr>
            <a:t> слух</a:t>
          </a:r>
          <a:endParaRPr lang="ru-RU" sz="1200" b="1" kern="1200" dirty="0">
            <a:solidFill>
              <a:srgbClr val="FFC000"/>
            </a:solidFill>
            <a:latin typeface="Georgia" pitchFamily="18" charset="0"/>
          </a:endParaRPr>
        </a:p>
      </dsp:txBody>
      <dsp:txXfrm>
        <a:off x="2225015" y="46605"/>
        <a:ext cx="1558765" cy="570026"/>
      </dsp:txXfrm>
    </dsp:sp>
    <dsp:sp modelId="{4B8A6C25-BC4C-4158-8B11-F53AF763AF0E}">
      <dsp:nvSpPr>
        <dsp:cNvPr id="0" name=""/>
        <dsp:cNvSpPr/>
      </dsp:nvSpPr>
      <dsp:spPr>
        <a:xfrm>
          <a:off x="1278492" y="360772"/>
          <a:ext cx="3606768" cy="3606768"/>
        </a:xfrm>
        <a:custGeom>
          <a:avLst/>
          <a:gdLst/>
          <a:ahLst/>
          <a:cxnLst/>
          <a:rect l="0" t="0" r="0" b="0"/>
          <a:pathLst>
            <a:path>
              <a:moveTo>
                <a:pt x="2597062" y="184041"/>
              </a:moveTo>
              <a:arcTo wR="1803384" hR="1803384" stAng="17766634" swAng="385598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BF801-E342-45DB-BA0B-7B429D689897}">
      <dsp:nvSpPr>
        <dsp:cNvPr id="0" name=""/>
        <dsp:cNvSpPr/>
      </dsp:nvSpPr>
      <dsp:spPr>
        <a:xfrm>
          <a:off x="3512687" y="681053"/>
          <a:ext cx="1839571" cy="631700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C000"/>
              </a:solidFill>
              <a:latin typeface="Georgia" pitchFamily="18" charset="0"/>
            </a:rPr>
            <a:t>Приёмы и способы развития слуха</a:t>
          </a:r>
          <a:endParaRPr lang="ru-RU" sz="1200" b="1" kern="1200" dirty="0">
            <a:solidFill>
              <a:srgbClr val="FFC000"/>
            </a:solidFill>
            <a:latin typeface="Georgia" pitchFamily="18" charset="0"/>
          </a:endParaRPr>
        </a:p>
      </dsp:txBody>
      <dsp:txXfrm>
        <a:off x="3543524" y="711890"/>
        <a:ext cx="1777897" cy="570026"/>
      </dsp:txXfrm>
    </dsp:sp>
    <dsp:sp modelId="{63E373DB-4055-4B03-9361-ED68EAFF7792}">
      <dsp:nvSpPr>
        <dsp:cNvPr id="0" name=""/>
        <dsp:cNvSpPr/>
      </dsp:nvSpPr>
      <dsp:spPr>
        <a:xfrm>
          <a:off x="1149668" y="161230"/>
          <a:ext cx="3606768" cy="3606768"/>
        </a:xfrm>
        <a:custGeom>
          <a:avLst/>
          <a:gdLst/>
          <a:ahLst/>
          <a:cxnLst/>
          <a:rect l="0" t="0" r="0" b="0"/>
          <a:pathLst>
            <a:path>
              <a:moveTo>
                <a:pt x="3535967" y="1303034"/>
              </a:moveTo>
              <a:arcTo wR="1803384" hR="1803384" stAng="20633514" swAng="927556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6FB4A2-9FF9-4104-8C4D-DDC8E8FA4B47}">
      <dsp:nvSpPr>
        <dsp:cNvPr id="0" name=""/>
        <dsp:cNvSpPr/>
      </dsp:nvSpPr>
      <dsp:spPr>
        <a:xfrm>
          <a:off x="3840091" y="2104011"/>
          <a:ext cx="1770113" cy="631700"/>
        </a:xfrm>
        <a:prstGeom prst="roundRect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C000"/>
              </a:solidFill>
              <a:latin typeface="Georgia" pitchFamily="18" charset="0"/>
            </a:rPr>
            <a:t>Гармонический слух</a:t>
          </a:r>
          <a:endParaRPr lang="ru-RU" sz="1200" b="1" kern="1200" dirty="0">
            <a:solidFill>
              <a:srgbClr val="FFC000"/>
            </a:solidFill>
            <a:latin typeface="Georgia" pitchFamily="18" charset="0"/>
          </a:endParaRPr>
        </a:p>
      </dsp:txBody>
      <dsp:txXfrm>
        <a:off x="3870928" y="2134848"/>
        <a:ext cx="1708439" cy="570026"/>
      </dsp:txXfrm>
    </dsp:sp>
    <dsp:sp modelId="{421880B7-63C5-4A60-AC75-C736F86F63A3}">
      <dsp:nvSpPr>
        <dsp:cNvPr id="0" name=""/>
        <dsp:cNvSpPr/>
      </dsp:nvSpPr>
      <dsp:spPr>
        <a:xfrm>
          <a:off x="1046539" y="699749"/>
          <a:ext cx="3606768" cy="3606768"/>
        </a:xfrm>
        <a:custGeom>
          <a:avLst/>
          <a:gdLst/>
          <a:ahLst/>
          <a:cxnLst/>
          <a:rect l="0" t="0" r="0" b="0"/>
          <a:pathLst>
            <a:path>
              <a:moveTo>
                <a:pt x="3577385" y="2127599"/>
              </a:moveTo>
              <a:arcTo wR="1803384" hR="1803384" stAng="621422" swAng="532928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B0DD5F-F52C-4271-90CC-F0405570E661}">
      <dsp:nvSpPr>
        <dsp:cNvPr id="0" name=""/>
        <dsp:cNvSpPr/>
      </dsp:nvSpPr>
      <dsp:spPr>
        <a:xfrm>
          <a:off x="3192019" y="3184125"/>
          <a:ext cx="2086411" cy="631700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C000"/>
              </a:solidFill>
              <a:latin typeface="Georgia" pitchFamily="18" charset="0"/>
            </a:rPr>
            <a:t>Внутренний слух</a:t>
          </a:r>
          <a:endParaRPr lang="ru-RU" sz="1200" b="1" kern="1200" dirty="0">
            <a:solidFill>
              <a:srgbClr val="FFC000"/>
            </a:solidFill>
            <a:latin typeface="Georgia" pitchFamily="18" charset="0"/>
          </a:endParaRPr>
        </a:p>
      </dsp:txBody>
      <dsp:txXfrm>
        <a:off x="3222856" y="3214962"/>
        <a:ext cx="2024737" cy="570026"/>
      </dsp:txXfrm>
    </dsp:sp>
    <dsp:sp modelId="{1D621F44-4665-4B4E-9283-7F74A9E6508E}">
      <dsp:nvSpPr>
        <dsp:cNvPr id="0" name=""/>
        <dsp:cNvSpPr/>
      </dsp:nvSpPr>
      <dsp:spPr>
        <a:xfrm>
          <a:off x="1104992" y="406895"/>
          <a:ext cx="3606768" cy="3606768"/>
        </a:xfrm>
        <a:custGeom>
          <a:avLst/>
          <a:gdLst/>
          <a:ahLst/>
          <a:cxnLst/>
          <a:rect l="0" t="0" r="0" b="0"/>
          <a:pathLst>
            <a:path>
              <a:moveTo>
                <a:pt x="2320188" y="3531130"/>
              </a:moveTo>
              <a:arcTo wR="1803384" hR="1803384" stAng="4400820" swAng="1998326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B920CE-7518-469B-8E66-5490047618B4}">
      <dsp:nvSpPr>
        <dsp:cNvPr id="0" name=""/>
        <dsp:cNvSpPr/>
      </dsp:nvSpPr>
      <dsp:spPr>
        <a:xfrm>
          <a:off x="671734" y="3184133"/>
          <a:ext cx="1984542" cy="631700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>
              <a:solidFill>
                <a:srgbClr val="FFC000"/>
              </a:solidFill>
              <a:latin typeface="Georgia" pitchFamily="18" charset="0"/>
            </a:rPr>
            <a:t>Темброво</a:t>
          </a:r>
          <a:r>
            <a:rPr lang="ru-RU" sz="1200" b="1" kern="1200" dirty="0" smtClean="0">
              <a:solidFill>
                <a:srgbClr val="FFC000"/>
              </a:solidFill>
              <a:latin typeface="Georgia" pitchFamily="18" charset="0"/>
            </a:rPr>
            <a:t> – динамический слух</a:t>
          </a:r>
          <a:endParaRPr lang="ru-RU" sz="1200" b="1" kern="1200" dirty="0">
            <a:solidFill>
              <a:srgbClr val="FFC000"/>
            </a:solidFill>
            <a:latin typeface="Georgia" pitchFamily="18" charset="0"/>
          </a:endParaRPr>
        </a:p>
      </dsp:txBody>
      <dsp:txXfrm>
        <a:off x="702571" y="3214970"/>
        <a:ext cx="1922868" cy="570026"/>
      </dsp:txXfrm>
    </dsp:sp>
    <dsp:sp modelId="{B8A928B4-C4E5-4554-B12A-31843AAEB088}">
      <dsp:nvSpPr>
        <dsp:cNvPr id="0" name=""/>
        <dsp:cNvSpPr/>
      </dsp:nvSpPr>
      <dsp:spPr>
        <a:xfrm>
          <a:off x="1290065" y="747523"/>
          <a:ext cx="3606768" cy="3606768"/>
        </a:xfrm>
        <a:custGeom>
          <a:avLst/>
          <a:gdLst/>
          <a:ahLst/>
          <a:cxnLst/>
          <a:rect l="0" t="0" r="0" b="0"/>
          <a:pathLst>
            <a:path>
              <a:moveTo>
                <a:pt x="84697" y="2349562"/>
              </a:moveTo>
              <a:arcTo wR="1803384" hR="1803384" stAng="9742222" swAng="529252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1CDB4C-CEB1-4A16-BD89-19C85D61D961}">
      <dsp:nvSpPr>
        <dsp:cNvPr id="0" name=""/>
        <dsp:cNvSpPr/>
      </dsp:nvSpPr>
      <dsp:spPr>
        <a:xfrm>
          <a:off x="383698" y="2104012"/>
          <a:ext cx="1668234" cy="63170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C000"/>
              </a:solidFill>
              <a:latin typeface="Georgia" pitchFamily="18" charset="0"/>
            </a:rPr>
            <a:t>Полифонический слух</a:t>
          </a:r>
          <a:endParaRPr lang="ru-RU" sz="1200" b="1" kern="1200" dirty="0">
            <a:solidFill>
              <a:srgbClr val="FFC000"/>
            </a:solidFill>
            <a:latin typeface="Georgia" pitchFamily="18" charset="0"/>
          </a:endParaRPr>
        </a:p>
      </dsp:txBody>
      <dsp:txXfrm>
        <a:off x="414535" y="2134849"/>
        <a:ext cx="1606560" cy="570026"/>
      </dsp:txXfrm>
    </dsp:sp>
    <dsp:sp modelId="{94ABD134-D3D4-4467-8DDB-6D02C6F23DCF}">
      <dsp:nvSpPr>
        <dsp:cNvPr id="0" name=""/>
        <dsp:cNvSpPr/>
      </dsp:nvSpPr>
      <dsp:spPr>
        <a:xfrm>
          <a:off x="1192041" y="369764"/>
          <a:ext cx="3606768" cy="3606768"/>
        </a:xfrm>
        <a:custGeom>
          <a:avLst/>
          <a:gdLst/>
          <a:ahLst/>
          <a:cxnLst/>
          <a:rect l="0" t="0" r="0" b="0"/>
          <a:pathLst>
            <a:path>
              <a:moveTo>
                <a:pt x="15088" y="1570593"/>
              </a:moveTo>
              <a:arcTo wR="1803384" hR="1803384" stAng="11245004" swAng="953397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243277-BA67-42B6-A0BF-8F1BABFFC9F4}">
      <dsp:nvSpPr>
        <dsp:cNvPr id="0" name=""/>
        <dsp:cNvSpPr/>
      </dsp:nvSpPr>
      <dsp:spPr>
        <a:xfrm>
          <a:off x="790283" y="681887"/>
          <a:ext cx="1644609" cy="630033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C000"/>
              </a:solidFill>
              <a:latin typeface="Georgia" pitchFamily="18" charset="0"/>
            </a:rPr>
            <a:t>Мелодический слух</a:t>
          </a:r>
          <a:endParaRPr lang="ru-RU" sz="1200" b="1" kern="1200" dirty="0">
            <a:solidFill>
              <a:srgbClr val="FFC000"/>
            </a:solidFill>
            <a:latin typeface="Georgia" pitchFamily="18" charset="0"/>
          </a:endParaRPr>
        </a:p>
      </dsp:txBody>
      <dsp:txXfrm>
        <a:off x="821039" y="712643"/>
        <a:ext cx="1583097" cy="568521"/>
      </dsp:txXfrm>
    </dsp:sp>
    <dsp:sp modelId="{EE43C143-2010-4AE4-BF52-9C0B3BA493EA}">
      <dsp:nvSpPr>
        <dsp:cNvPr id="0" name=""/>
        <dsp:cNvSpPr/>
      </dsp:nvSpPr>
      <dsp:spPr>
        <a:xfrm>
          <a:off x="1151926" y="366265"/>
          <a:ext cx="3606768" cy="3606768"/>
        </a:xfrm>
        <a:custGeom>
          <a:avLst/>
          <a:gdLst/>
          <a:ahLst/>
          <a:cxnLst/>
          <a:rect l="0" t="0" r="0" b="0"/>
          <a:pathLst>
            <a:path>
              <a:moveTo>
                <a:pt x="833746" y="282858"/>
              </a:moveTo>
              <a:arcTo wR="1803384" hR="1803384" stAng="14248464" swAng="340409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D173B0-F885-4691-A762-3010AD37C48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0925E0-6CA4-4DF0-A820-CD2228896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51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80729"/>
            <a:ext cx="7772400" cy="2619722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азвития 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музыкального слуха обучающихся</a:t>
            </a:r>
            <a:b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1960" y="3886200"/>
            <a:ext cx="4248472" cy="1752600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 преподаватель фортепиано, концертмейстер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Рогова Светлана Александровна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Генрих </a:t>
            </a:r>
            <a:r>
              <a:rPr lang="ru-RU" b="1" i="1" dirty="0" err="1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Густовович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 Нейгауз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i="1" dirty="0" smtClean="0">
                <a:latin typeface="Georgia" pitchFamily="18" charset="0"/>
              </a:rPr>
              <a:t>«Прежде чем начать учиться на каком бы то ни было инструменте, обучающийся должен уже духовно владеть какой –то музыкой: так сказать , хранить её в своём уме, носить в своей душе и слышать своим слухом»</a:t>
            </a:r>
            <a:endParaRPr lang="ru-RU" b="1" i="1" dirty="0">
              <a:latin typeface="Georgia" pitchFamily="18" charset="0"/>
            </a:endParaRPr>
          </a:p>
        </p:txBody>
      </p:sp>
      <p:pic>
        <p:nvPicPr>
          <p:cNvPr id="5" name="Содержимое 3" descr="20090516212624!Нейгауз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19224" y="1600200"/>
            <a:ext cx="2914552" cy="4525963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2952328"/>
          </a:xfrm>
        </p:spPr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Воспитание музыкального слуха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3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524000" y="1397000"/>
          <a:ext cx="6096000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аспекты развития музыкального слуха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Звуковысотный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слух</a:t>
            </a:r>
            <a:endParaRPr lang="ru-RU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4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Приёмы и способы развития: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Воспроизведение голосом;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Интонирование мелодических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последователшьностей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Пропевание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коротких мелодических отрывков;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Транспонирование;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Дублирование голосом инструментального мелоса;</a:t>
            </a:r>
          </a:p>
          <a:p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Пропевание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одного из голосов многоголосной фактуры;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Чередование вокальных и инструментальных фраз;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Чтение с листа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368151"/>
          </a:xfrm>
        </p:spPr>
        <p:txBody>
          <a:bodyPr/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Мелодический слух</a:t>
            </a:r>
            <a:endParaRPr lang="ru-RU" b="1" i="1" dirty="0"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2060848"/>
            <a:ext cx="8064896" cy="3577952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sz="4100" b="1" i="1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Практические методы и приёмы:</a:t>
            </a:r>
          </a:p>
          <a:p>
            <a:pPr algn="l"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Проигрывание мелодии без сопровождения;</a:t>
            </a:r>
          </a:p>
          <a:p>
            <a:pPr algn="l"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Воспроизведение мелодии на фоне облегчённого сопровождения;</a:t>
            </a:r>
          </a:p>
          <a:p>
            <a:pPr algn="l"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Исполнение аккомпанемента с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пропеванием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мелодии и голоса;</a:t>
            </a:r>
          </a:p>
          <a:p>
            <a:pPr algn="l"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«Выпуклое» проигрывание мелодии;</a:t>
            </a:r>
          </a:p>
          <a:p>
            <a:pPr algn="l"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Звуковое «оттачивание» мелодической фразы.</a:t>
            </a:r>
            <a:endParaRPr lang="ru-RU" b="1" i="1" dirty="0">
              <a:solidFill>
                <a:schemeClr val="tx1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1368151"/>
          </a:xfrm>
        </p:spPr>
        <p:txBody>
          <a:bodyPr/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Полифонический слух</a:t>
            </a:r>
            <a:endParaRPr lang="ru-RU" b="1" i="1" dirty="0"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2204864"/>
            <a:ext cx="7992888" cy="343393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3500" b="1" i="1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Эффективные методы развития:</a:t>
            </a:r>
          </a:p>
          <a:p>
            <a:pPr algn="l"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Проигрывание каждого из голосов;</a:t>
            </a:r>
          </a:p>
          <a:p>
            <a:pPr algn="l"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Исполнение отдельных пар голосов;</a:t>
            </a:r>
          </a:p>
          <a:p>
            <a:pPr algn="l"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Пение одного голоса с игрой остальных на инструменте;</a:t>
            </a:r>
          </a:p>
          <a:p>
            <a:pPr algn="l"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Насыщенное исполнение одного из голосов, затушёвывая другие</a:t>
            </a:r>
            <a:endParaRPr lang="ru-RU" b="1" i="1" dirty="0">
              <a:solidFill>
                <a:schemeClr val="tx1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7772400" cy="1470025"/>
          </a:xfrm>
        </p:spPr>
        <p:txBody>
          <a:bodyPr/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Гармонический слух</a:t>
            </a:r>
            <a:endParaRPr lang="ru-RU" b="1" i="1" dirty="0"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772816"/>
            <a:ext cx="8280920" cy="3865984"/>
          </a:xfrm>
        </p:spPr>
        <p:txBody>
          <a:bodyPr>
            <a:normAutofit fontScale="70000" lnSpcReduction="20000"/>
          </a:bodyPr>
          <a:lstStyle/>
          <a:p>
            <a:r>
              <a:rPr lang="ru-RU" sz="4600" b="1" i="1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Комплекс приёмов развития:</a:t>
            </a:r>
          </a:p>
          <a:p>
            <a:endParaRPr lang="ru-RU" b="1" i="1" dirty="0" smtClean="0">
              <a:solidFill>
                <a:schemeClr val="tx2">
                  <a:lumMod val="50000"/>
                </a:schemeClr>
              </a:solidFill>
              <a:latin typeface="Georgia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Проигрывание произведения в замедленном темпе, анализ гармонической фактуры;</a:t>
            </a:r>
          </a:p>
          <a:p>
            <a:pPr algn="just"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«Цепочечное» воспроизведение гармонии;</a:t>
            </a:r>
          </a:p>
          <a:p>
            <a:pPr algn="just">
              <a:buFont typeface="Arial" pitchFamily="34" charset="0"/>
              <a:buChar char="•"/>
            </a:pP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Арпеджированное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исполнение сложных  аккордов;</a:t>
            </a:r>
          </a:p>
          <a:p>
            <a:pPr algn="just"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Видоизменение фактуры при сохранении</a:t>
            </a:r>
          </a:p>
          <a:p>
            <a:pPr algn="just"/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гармонической основы;</a:t>
            </a:r>
          </a:p>
          <a:p>
            <a:pPr algn="just"/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Подбор сопровождения к различным мелодиям</a:t>
            </a:r>
          </a:p>
          <a:p>
            <a:pPr algn="just"/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endParaRPr lang="ru-RU" b="1" i="1" dirty="0">
              <a:solidFill>
                <a:schemeClr val="tx1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152127"/>
          </a:xfrm>
        </p:spPr>
        <p:txBody>
          <a:bodyPr>
            <a:normAutofit/>
          </a:bodyPr>
          <a:lstStyle/>
          <a:p>
            <a:r>
              <a:rPr lang="ru-RU" sz="3200" b="1" i="1" dirty="0" err="1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Темброво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 – динамический слух</a:t>
            </a:r>
            <a:endParaRPr lang="ru-RU" sz="3200" b="1" i="1" dirty="0"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700808"/>
            <a:ext cx="7632848" cy="3937992"/>
          </a:xfrm>
        </p:spPr>
        <p:txBody>
          <a:bodyPr/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Приёмы и методы развития:</a:t>
            </a:r>
          </a:p>
          <a:p>
            <a:pPr algn="just"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Мысленно «оркестровать» фортепианную фактуру;</a:t>
            </a:r>
          </a:p>
          <a:p>
            <a:pPr algn="l"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Проигрывание с преувеличенной нюансировкой , акцентируя звуковые оттенки;</a:t>
            </a:r>
          </a:p>
          <a:p>
            <a:pPr algn="l"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Слуховой контроль;</a:t>
            </a:r>
          </a:p>
          <a:p>
            <a:pPr algn="l">
              <a:buFont typeface="Arial" pitchFamily="34" charset="0"/>
              <a:buChar char="•"/>
            </a:pPr>
            <a:endParaRPr lang="ru-RU" b="1" i="1" dirty="0">
              <a:solidFill>
                <a:schemeClr val="tx1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620688"/>
            <a:ext cx="7772400" cy="1470025"/>
          </a:xfrm>
        </p:spPr>
        <p:txBody>
          <a:bodyPr/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Внутренний слух</a:t>
            </a:r>
            <a:endParaRPr lang="ru-RU" b="1" i="1" dirty="0"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04864"/>
            <a:ext cx="7992888" cy="3744416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Методы и приёмы развития внутреннего слуха:</a:t>
            </a:r>
          </a:p>
          <a:p>
            <a:pPr algn="just"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Подбор по слуху и транспонирование;</a:t>
            </a:r>
          </a:p>
          <a:p>
            <a:pPr algn="just"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Исполнение с последующим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предслышанием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;</a:t>
            </a:r>
          </a:p>
          <a:p>
            <a:pPr algn="just"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Чередование фраз «вслух» и «про себя»;</a:t>
            </a:r>
          </a:p>
          <a:p>
            <a:pPr algn="just"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Беззвучная игра;</a:t>
            </a:r>
          </a:p>
          <a:p>
            <a:pPr algn="just"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Прослушивание сочинений в чужом исполнении, следя по нотам</a:t>
            </a:r>
            <a:endParaRPr lang="ru-RU" b="1" i="1" dirty="0">
              <a:solidFill>
                <a:schemeClr val="tx1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316</Words>
  <Application>Microsoft Office PowerPoint</Application>
  <PresentationFormat>Экран (4:3)</PresentationFormat>
  <Paragraphs>65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Georgia</vt:lpstr>
      <vt:lpstr>Times New Roman</vt:lpstr>
      <vt:lpstr>Тема Office</vt:lpstr>
      <vt:lpstr>Развития музыкального слуха обучающихся  </vt:lpstr>
      <vt:lpstr>Воспитание музыкального слуха</vt:lpstr>
      <vt:lpstr>Основные аспекты развития музыкального слуха</vt:lpstr>
      <vt:lpstr>Звуковысотный слух</vt:lpstr>
      <vt:lpstr>Мелодический слух</vt:lpstr>
      <vt:lpstr>Полифонический слух</vt:lpstr>
      <vt:lpstr>Гармонический слух</vt:lpstr>
      <vt:lpstr>Темброво – динамический слух</vt:lpstr>
      <vt:lpstr>Внутренний слух</vt:lpstr>
      <vt:lpstr>Генрих Густовович Нейгауз</vt:lpstr>
      <vt:lpstr> 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III ЧЕТВЕРТИ</dc:title>
  <dc:creator>USER</dc:creator>
  <cp:lastModifiedBy>Данила</cp:lastModifiedBy>
  <cp:revision>46</cp:revision>
  <dcterms:created xsi:type="dcterms:W3CDTF">2014-03-26T20:42:30Z</dcterms:created>
  <dcterms:modified xsi:type="dcterms:W3CDTF">2017-10-15T17:29:24Z</dcterms:modified>
</cp:coreProperties>
</file>