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836713"/>
            <a:ext cx="7772400" cy="274565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0070C0"/>
                </a:solidFill>
              </a:rPr>
              <a:t>Презентация к выступлению на тему: «Патриотическое </a:t>
            </a:r>
            <a:r>
              <a:rPr lang="ru-RU" dirty="0">
                <a:solidFill>
                  <a:srgbClr val="0070C0"/>
                </a:solidFill>
              </a:rPr>
              <a:t>воспитание в ДШИ»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Подготовила преподаватель ДШИ №</a:t>
            </a:r>
            <a:r>
              <a:rPr lang="ru-RU" dirty="0" smtClean="0">
                <a:solidFill>
                  <a:srgbClr val="002060"/>
                </a:solidFill>
              </a:rPr>
              <a:t>3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им. О.Б. Воронец</a:t>
            </a:r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Михайлова Наталья Михайловна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Сочинения учащихся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err="1" smtClean="0"/>
              <a:t>Мурадов</a:t>
            </a:r>
            <a:r>
              <a:rPr lang="ru-RU" dirty="0" smtClean="0"/>
              <a:t> Егор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ru-RU" dirty="0" smtClean="0"/>
              <a:t>Парфенов Илья</a:t>
            </a:r>
            <a:endParaRPr lang="ru-RU" dirty="0"/>
          </a:p>
        </p:txBody>
      </p:sp>
      <p:pic>
        <p:nvPicPr>
          <p:cNvPr id="2050" name="Picture 2" descr="C:\Users\мама\Desktop\Классный проект Школа для родителей\Сочинения\Мурадов1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2956322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мама\Desktop\Классный проект Школа для родителей\Сочинения\Парфенов 1.bmp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1556792"/>
            <a:ext cx="4618857" cy="3335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8686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2132856"/>
            <a:ext cx="8229600" cy="387443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пословицы, поговорки, загадки, направлены на мотивацию патриотической направленности личности, стимулируют чувство национального достоинства.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8582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Большую роль в нравственно-патриотическом воспитании играет русский </a:t>
            </a:r>
            <a:r>
              <a:rPr lang="ru-RU" dirty="0" smtClean="0"/>
              <a:t>фольклор:</a:t>
            </a:r>
            <a:br>
              <a:rPr lang="ru-RU" dirty="0" smtClean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5476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03648" y="692696"/>
            <a:ext cx="7056784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«</a:t>
            </a:r>
            <a:r>
              <a:rPr lang="ru-RU" sz="4400" dirty="0" smtClean="0"/>
              <a:t>Родина – мать, умей за нее постоять».</a:t>
            </a:r>
          </a:p>
          <a:p>
            <a:pPr algn="ctr"/>
            <a:endParaRPr lang="ru-RU" sz="4400" dirty="0" smtClean="0"/>
          </a:p>
          <a:p>
            <a:pPr algn="ctr"/>
            <a:endParaRPr lang="ru-RU" sz="4400" dirty="0" smtClean="0"/>
          </a:p>
          <a:p>
            <a:pPr algn="ctr"/>
            <a:r>
              <a:rPr lang="ru-RU" sz="4400" dirty="0"/>
              <a:t>«С родной земли – умри не сходи</a:t>
            </a:r>
            <a:r>
              <a:rPr lang="ru-RU" sz="4400" dirty="0" smtClean="0"/>
              <a:t>».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452209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dirty="0" smtClean="0"/>
              <a:t>Музыка </a:t>
            </a:r>
            <a:r>
              <a:rPr lang="ru-RU" sz="4000" dirty="0"/>
              <a:t>– это наиболее близкий и понятный для воспитания патриотизма вид  </a:t>
            </a:r>
            <a:r>
              <a:rPr lang="ru-RU" sz="4000" dirty="0" smtClean="0"/>
              <a:t>искусства.</a:t>
            </a:r>
            <a:endParaRPr lang="ru-RU" sz="40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437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Спасибо за внимание!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628800"/>
            <a:ext cx="6552727" cy="4464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7218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Музыка </a:t>
            </a:r>
            <a:r>
              <a:rPr lang="ru-RU" sz="2800" dirty="0" err="1" smtClean="0">
                <a:solidFill>
                  <a:schemeClr val="accent4">
                    <a:lumMod val="75000"/>
                  </a:schemeClr>
                </a:solidFill>
              </a:rPr>
              <a:t>являляется</a:t>
            </a:r>
            <a:r>
              <a:rPr lang="ru-RU" sz="2800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ru-RU" sz="2800" dirty="0">
                <a:solidFill>
                  <a:schemeClr val="accent4">
                    <a:lumMod val="75000"/>
                  </a:schemeClr>
                </a:solidFill>
              </a:rPr>
              <a:t>важнейшим средством воспитания нравственности, патриотизма, высокого эстетического вкуса.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844824"/>
            <a:ext cx="5472608" cy="3888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474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3200" b="1" dirty="0"/>
              <a:t>Цель</a:t>
            </a:r>
            <a:r>
              <a:rPr lang="ru-RU" sz="3200" dirty="0"/>
              <a:t> патриотического воспитания – это воспитание патриота, любящего свою Родину, гордящимся своим Отечеством, готового служить ему своим трудом и защищать его интересы. </a:t>
            </a:r>
            <a:endParaRPr lang="ru-RU" sz="3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6671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980728"/>
            <a:ext cx="8229600" cy="5400600"/>
          </a:xfrm>
        </p:spPr>
        <p:txBody>
          <a:bodyPr>
            <a:normAutofit fontScale="77500" lnSpcReduction="20000"/>
          </a:bodyPr>
          <a:lstStyle/>
          <a:p>
            <a:r>
              <a:rPr lang="ru-RU" sz="3100" dirty="0" smtClean="0"/>
              <a:t>– </a:t>
            </a:r>
            <a:r>
              <a:rPr lang="ru-RU" sz="3100" dirty="0"/>
              <a:t>воспитание у ребенка любви и привязанности к своей семье, школе, городу, Родине, культуре; </a:t>
            </a:r>
          </a:p>
          <a:p>
            <a:r>
              <a:rPr lang="ru-RU" sz="3100" dirty="0"/>
              <a:t>– формирование бережного отношения к природе и всему живому;</a:t>
            </a:r>
          </a:p>
          <a:p>
            <a:r>
              <a:rPr lang="ru-RU" sz="3100" dirty="0"/>
              <a:t>– воспитание уважения к национальной культуре;</a:t>
            </a:r>
          </a:p>
          <a:p>
            <a:r>
              <a:rPr lang="ru-RU" sz="3100" dirty="0"/>
              <a:t>– развитие интереса к русским традициям и промыслам;</a:t>
            </a:r>
          </a:p>
          <a:p>
            <a:r>
              <a:rPr lang="ru-RU" sz="3100" dirty="0"/>
              <a:t>– формирование элементарных знаний о правах человека;</a:t>
            </a:r>
          </a:p>
          <a:p>
            <a:r>
              <a:rPr lang="ru-RU" sz="3100" dirty="0"/>
              <a:t>– знакомство с символами государства (герб, флаг, гимн);</a:t>
            </a:r>
          </a:p>
          <a:p>
            <a:r>
              <a:rPr lang="ru-RU" sz="3100" dirty="0"/>
              <a:t>– развитие чувства ответственности и гордости за достижения страны;</a:t>
            </a:r>
          </a:p>
          <a:p>
            <a:r>
              <a:rPr lang="ru-RU" sz="3100" dirty="0"/>
              <a:t>– формирование толерантности, чувства уважения к другим народам, их традициям.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Комплекс </a:t>
            </a:r>
            <a:r>
              <a:rPr lang="ru-RU" dirty="0"/>
              <a:t>задач: 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4373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7200" y="1481328"/>
            <a:ext cx="8229600" cy="4900000"/>
          </a:xfrm>
        </p:spPr>
        <p:txBody>
          <a:bodyPr>
            <a:normAutofit fontScale="92500"/>
          </a:bodyPr>
          <a:lstStyle/>
          <a:p>
            <a:r>
              <a:rPr lang="ru-RU" dirty="0"/>
              <a:t>– приобщение учащихся к народной культуре; </a:t>
            </a:r>
          </a:p>
          <a:p>
            <a:r>
              <a:rPr lang="ru-RU" dirty="0"/>
              <a:t>– проведение традиционных мероприятий; </a:t>
            </a:r>
          </a:p>
          <a:p>
            <a:r>
              <a:rPr lang="ru-RU" dirty="0"/>
              <a:t>– изучение государственной символики России; </a:t>
            </a:r>
          </a:p>
          <a:p>
            <a:r>
              <a:rPr lang="ru-RU" dirty="0"/>
              <a:t>– проведение социально значимых мероприятий, направленных на воспитание у учащихся патриотических чувств; </a:t>
            </a:r>
          </a:p>
          <a:p>
            <a:r>
              <a:rPr lang="ru-RU" dirty="0"/>
              <a:t>– концертно-просветительская деятельность; </a:t>
            </a:r>
          </a:p>
          <a:p>
            <a:r>
              <a:rPr lang="ru-RU" dirty="0"/>
              <a:t>– организация праздников, посвященных патриотической теме;</a:t>
            </a:r>
          </a:p>
          <a:p>
            <a:r>
              <a:rPr lang="ru-RU" dirty="0"/>
              <a:t>– работа с родителями учащихся.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О</a:t>
            </a:r>
            <a:r>
              <a:rPr lang="ru-RU" dirty="0" smtClean="0"/>
              <a:t>сновные </a:t>
            </a:r>
            <a:r>
              <a:rPr lang="ru-RU" dirty="0"/>
              <a:t>направления деятельности:</a:t>
            </a:r>
          </a:p>
        </p:txBody>
      </p:sp>
    </p:spTree>
    <p:extLst>
      <p:ext uri="{BB962C8B-B14F-4D97-AF65-F5344CB8AC3E}">
        <p14:creationId xmlns:p14="http://schemas.microsoft.com/office/powerpoint/2010/main" val="19165614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/>
              <a:t>-</a:t>
            </a:r>
            <a:r>
              <a:rPr lang="ru-RU" sz="3200" dirty="0"/>
              <a:t>	учебная деятельность;</a:t>
            </a:r>
          </a:p>
          <a:p>
            <a:r>
              <a:rPr lang="ru-RU" sz="3200" dirty="0"/>
              <a:t>-	игровая деятельность;</a:t>
            </a:r>
          </a:p>
          <a:p>
            <a:r>
              <a:rPr lang="ru-RU" sz="3200" dirty="0"/>
              <a:t>-	природное и социальное окружение;</a:t>
            </a:r>
          </a:p>
          <a:p>
            <a:r>
              <a:rPr lang="ru-RU" sz="3200" dirty="0"/>
              <a:t>-	художественная литература;</a:t>
            </a:r>
          </a:p>
          <a:p>
            <a:r>
              <a:rPr lang="ru-RU" sz="3200" dirty="0"/>
              <a:t>-	музыка;</a:t>
            </a:r>
          </a:p>
          <a:p>
            <a:r>
              <a:rPr lang="ru-RU" sz="3200" dirty="0"/>
              <a:t>-	изобразительное искусство.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Средства патриотического воспитания: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62593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600" dirty="0"/>
              <a:t>1. Тематические уроки; </a:t>
            </a:r>
          </a:p>
          <a:p>
            <a:r>
              <a:rPr lang="ru-RU" sz="3600" dirty="0"/>
              <a:t>2. Тематические родительские собрания; </a:t>
            </a:r>
          </a:p>
          <a:p>
            <a:r>
              <a:rPr lang="ru-RU" sz="3600" dirty="0"/>
              <a:t>3. Участие в концертах, посвященных патриотической тематике.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Формы работы:</a:t>
            </a:r>
          </a:p>
        </p:txBody>
      </p:sp>
    </p:spTree>
    <p:extLst>
      <p:ext uri="{BB962C8B-B14F-4D97-AF65-F5344CB8AC3E}">
        <p14:creationId xmlns:p14="http://schemas.microsoft.com/office/powerpoint/2010/main" val="3694732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1.	Интерактивный урок «Знакомство со школой искусств. Правила поведения»; </a:t>
            </a:r>
          </a:p>
          <a:p>
            <a:r>
              <a:rPr lang="ru-RU" dirty="0"/>
              <a:t>2.	Встреча с выпускниками;</a:t>
            </a:r>
          </a:p>
          <a:p>
            <a:r>
              <a:rPr lang="ru-RU" dirty="0"/>
              <a:t>3.	Урок «Посвящение в мир искусства»; </a:t>
            </a:r>
          </a:p>
          <a:p>
            <a:r>
              <a:rPr lang="ru-RU" dirty="0"/>
              <a:t>4.	Конкурс рисунков «Мой дом, моя семья»; </a:t>
            </a:r>
          </a:p>
          <a:p>
            <a:r>
              <a:rPr lang="ru-RU" dirty="0"/>
              <a:t>5.	Урок «Музыка русских композиторов»;</a:t>
            </a:r>
          </a:p>
          <a:p>
            <a:r>
              <a:rPr lang="ru-RU" dirty="0"/>
              <a:t>6.	Беседы на тему: «Твои права и обязанности», «Что вы думаете о патриотизме?»;</a:t>
            </a:r>
          </a:p>
          <a:p>
            <a:r>
              <a:rPr lang="ru-RU" dirty="0"/>
              <a:t>7.	Участие в фестивалях и конкурсах патриотической </a:t>
            </a:r>
            <a:r>
              <a:rPr lang="ru-RU" dirty="0" smtClean="0"/>
              <a:t>направленности. 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/>
              <a:t>Мероприятия по патриотическому воспитанию:</a:t>
            </a:r>
          </a:p>
        </p:txBody>
      </p:sp>
    </p:spTree>
    <p:extLst>
      <p:ext uri="{BB962C8B-B14F-4D97-AF65-F5344CB8AC3E}">
        <p14:creationId xmlns:p14="http://schemas.microsoft.com/office/powerpoint/2010/main" val="3250260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– коллективная: общешкольные концерты, «Посвящение в музыканты», выпускной вечер; </a:t>
            </a:r>
          </a:p>
          <a:p>
            <a:r>
              <a:rPr lang="ru-RU" dirty="0"/>
              <a:t>– групповая: классный концерт;</a:t>
            </a:r>
          </a:p>
          <a:p>
            <a:r>
              <a:rPr lang="ru-RU" dirty="0"/>
              <a:t>- дифференцированная: работа с родителями, классное собрание, беседа, совместное проведение внеклассных мероприятий; </a:t>
            </a:r>
          </a:p>
          <a:p>
            <a:r>
              <a:rPr lang="ru-RU" dirty="0"/>
              <a:t>– индивидуальная: консультации, педагогические поручения. 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 Формы связи семьи и школы: </a:t>
            </a:r>
          </a:p>
        </p:txBody>
      </p:sp>
    </p:spTree>
    <p:extLst>
      <p:ext uri="{BB962C8B-B14F-4D97-AF65-F5344CB8AC3E}">
        <p14:creationId xmlns:p14="http://schemas.microsoft.com/office/powerpoint/2010/main" val="3596495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275</TotalTime>
  <Words>366</Words>
  <Application>Microsoft Office PowerPoint</Application>
  <PresentationFormat>Экран (4:3)</PresentationFormat>
  <Paragraphs>58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Открытая</vt:lpstr>
      <vt:lpstr>Презентация к выступлению на тему: «Патриотическое воспитание в ДШИ»</vt:lpstr>
      <vt:lpstr>Музыка являляется важнейшим средством воспитания нравственности, патриотизма, высокого эстетического вкуса.</vt:lpstr>
      <vt:lpstr>Презентация PowerPoint</vt:lpstr>
      <vt:lpstr>Комплекс задач:  </vt:lpstr>
      <vt:lpstr>Основные направления деятельности:</vt:lpstr>
      <vt:lpstr>Средства патриотического воспитания: </vt:lpstr>
      <vt:lpstr>Формы работы:</vt:lpstr>
      <vt:lpstr>Мероприятия по патриотическому воспитанию:</vt:lpstr>
      <vt:lpstr> Формы связи семьи и школы: </vt:lpstr>
      <vt:lpstr>Сочинения учащихся</vt:lpstr>
      <vt:lpstr>Большую роль в нравственно-патриотическом воспитании играет русский фольклор: 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Постановка рук. Звукоизвлечение.</dc:title>
  <cp:lastModifiedBy>мама</cp:lastModifiedBy>
  <cp:revision>34</cp:revision>
  <dcterms:modified xsi:type="dcterms:W3CDTF">2020-10-28T15:03:54Z</dcterms:modified>
</cp:coreProperties>
</file>