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A9860-BB2F-4EEC-AAC3-72F59C5DFE27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9A910A94-D528-4E10-ABA8-2615B615ADCA}">
      <dgm:prSet phldrT="[Текст]"/>
      <dgm:spPr/>
      <dgm:t>
        <a:bodyPr/>
        <a:lstStyle/>
        <a:p>
          <a:r>
            <a:rPr lang="en-US" dirty="0"/>
            <a:t>XVII </a:t>
          </a:r>
          <a:r>
            <a:rPr lang="ru-RU" dirty="0"/>
            <a:t>век – жанровый стиль, понятие «манеры», формы;</a:t>
          </a:r>
        </a:p>
      </dgm:t>
    </dgm:pt>
    <dgm:pt modelId="{ADBDC045-61F9-425B-BAD6-E9423BA831A7}" type="parTrans" cxnId="{A614D42E-1FDF-478A-B527-D065B9FA2C4B}">
      <dgm:prSet/>
      <dgm:spPr/>
      <dgm:t>
        <a:bodyPr/>
        <a:lstStyle/>
        <a:p>
          <a:endParaRPr lang="ru-RU"/>
        </a:p>
      </dgm:t>
    </dgm:pt>
    <dgm:pt modelId="{6FCA198A-6948-42FB-A5D7-218890C8F2C1}" type="sibTrans" cxnId="{A614D42E-1FDF-478A-B527-D065B9FA2C4B}">
      <dgm:prSet/>
      <dgm:spPr/>
      <dgm:t>
        <a:bodyPr/>
        <a:lstStyle/>
        <a:p>
          <a:endParaRPr lang="ru-RU"/>
        </a:p>
      </dgm:t>
    </dgm:pt>
    <dgm:pt modelId="{25D7DF95-5B45-45EA-8BC6-2E1D1A582A5E}">
      <dgm:prSet phldrT="[Текст]"/>
      <dgm:spPr/>
      <dgm:t>
        <a:bodyPr/>
        <a:lstStyle/>
        <a:p>
          <a:r>
            <a:rPr lang="en-US" dirty="0"/>
            <a:t>XVIII </a:t>
          </a:r>
          <a:r>
            <a:rPr lang="ru-RU" dirty="0"/>
            <a:t>век – понятие стиля как единства системно организованных элементов музыкального языка;</a:t>
          </a:r>
        </a:p>
      </dgm:t>
    </dgm:pt>
    <dgm:pt modelId="{296AD59E-C0CC-4F61-BAC9-B040191F45B0}" type="parTrans" cxnId="{DDDDC200-C77E-4411-BA52-395E0338A24E}">
      <dgm:prSet/>
      <dgm:spPr/>
      <dgm:t>
        <a:bodyPr/>
        <a:lstStyle/>
        <a:p>
          <a:endParaRPr lang="ru-RU"/>
        </a:p>
      </dgm:t>
    </dgm:pt>
    <dgm:pt modelId="{75DBF24C-BF8E-48B7-9C65-CCF1B73D1803}" type="sibTrans" cxnId="{DDDDC200-C77E-4411-BA52-395E0338A24E}">
      <dgm:prSet/>
      <dgm:spPr/>
      <dgm:t>
        <a:bodyPr/>
        <a:lstStyle/>
        <a:p>
          <a:endParaRPr lang="ru-RU"/>
        </a:p>
      </dgm:t>
    </dgm:pt>
    <dgm:pt modelId="{E6B06DBD-D88D-4C48-BA0D-02F162097C21}">
      <dgm:prSet phldrT="[Текст]"/>
      <dgm:spPr/>
      <dgm:t>
        <a:bodyPr/>
        <a:lstStyle/>
        <a:p>
          <a:r>
            <a:rPr lang="en-US" dirty="0"/>
            <a:t>XIX – XX</a:t>
          </a:r>
          <a:r>
            <a:rPr lang="ru-RU" dirty="0"/>
            <a:t> века – стиль, определяя все элементы музыкального языка, детерминирует все исполнительские средства.</a:t>
          </a:r>
        </a:p>
      </dgm:t>
    </dgm:pt>
    <dgm:pt modelId="{7964A512-F6DA-4BCC-B5F4-8AAC082BC60D}" type="parTrans" cxnId="{C2405A5D-3EBB-4F50-9B1B-9750C0772D3B}">
      <dgm:prSet/>
      <dgm:spPr/>
      <dgm:t>
        <a:bodyPr/>
        <a:lstStyle/>
        <a:p>
          <a:endParaRPr lang="ru-RU"/>
        </a:p>
      </dgm:t>
    </dgm:pt>
    <dgm:pt modelId="{65A859BD-C7CD-442B-948A-BF79257BE8E0}" type="sibTrans" cxnId="{C2405A5D-3EBB-4F50-9B1B-9750C0772D3B}">
      <dgm:prSet/>
      <dgm:spPr/>
      <dgm:t>
        <a:bodyPr/>
        <a:lstStyle/>
        <a:p>
          <a:endParaRPr lang="ru-RU"/>
        </a:p>
      </dgm:t>
    </dgm:pt>
    <dgm:pt modelId="{CF79C5F1-9EFC-47E7-B8B3-24B0EB8007F8}" type="pres">
      <dgm:prSet presAssocID="{F7EA9860-BB2F-4EEC-AAC3-72F59C5DFE27}" presName="linearFlow" presStyleCnt="0">
        <dgm:presLayoutVars>
          <dgm:dir/>
          <dgm:resizeHandles val="exact"/>
        </dgm:presLayoutVars>
      </dgm:prSet>
      <dgm:spPr/>
    </dgm:pt>
    <dgm:pt modelId="{5CC50C59-F6E1-440A-AF3C-629558B47355}" type="pres">
      <dgm:prSet presAssocID="{9A910A94-D528-4E10-ABA8-2615B615ADCA}" presName="composite" presStyleCnt="0"/>
      <dgm:spPr/>
    </dgm:pt>
    <dgm:pt modelId="{59BC7435-B582-4762-93E8-9A8F31B2A3E4}" type="pres">
      <dgm:prSet presAssocID="{9A910A94-D528-4E10-ABA8-2615B615ADCA}" presName="imgShp" presStyleLbl="fgImgPlace1" presStyleIdx="0" presStyleCnt="3"/>
      <dgm:spPr/>
    </dgm:pt>
    <dgm:pt modelId="{765E73A1-2FD6-4D6F-B327-762B79B19EB8}" type="pres">
      <dgm:prSet presAssocID="{9A910A94-D528-4E10-ABA8-2615B615ADC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BA5F7-4FB3-43ED-AF2A-63D67B70870B}" type="pres">
      <dgm:prSet presAssocID="{6FCA198A-6948-42FB-A5D7-218890C8F2C1}" presName="spacing" presStyleCnt="0"/>
      <dgm:spPr/>
    </dgm:pt>
    <dgm:pt modelId="{D4C4D80D-9D22-43A5-A8EF-F7C9D58D322E}" type="pres">
      <dgm:prSet presAssocID="{25D7DF95-5B45-45EA-8BC6-2E1D1A582A5E}" presName="composite" presStyleCnt="0"/>
      <dgm:spPr/>
    </dgm:pt>
    <dgm:pt modelId="{EDE89355-651B-47FE-9F1C-0A6825816E23}" type="pres">
      <dgm:prSet presAssocID="{25D7DF95-5B45-45EA-8BC6-2E1D1A582A5E}" presName="imgShp" presStyleLbl="fgImgPlace1" presStyleIdx="1" presStyleCnt="3"/>
      <dgm:spPr/>
    </dgm:pt>
    <dgm:pt modelId="{AC114B80-02A1-4745-AA85-80E6064E7584}" type="pres">
      <dgm:prSet presAssocID="{25D7DF95-5B45-45EA-8BC6-2E1D1A582A5E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0D453-80E5-429C-9AD3-E55F3F1CE4EC}" type="pres">
      <dgm:prSet presAssocID="{75DBF24C-BF8E-48B7-9C65-CCF1B73D1803}" presName="spacing" presStyleCnt="0"/>
      <dgm:spPr/>
    </dgm:pt>
    <dgm:pt modelId="{0D0F0D75-B28F-4F1D-8C59-FA1754360596}" type="pres">
      <dgm:prSet presAssocID="{E6B06DBD-D88D-4C48-BA0D-02F162097C21}" presName="composite" presStyleCnt="0"/>
      <dgm:spPr/>
    </dgm:pt>
    <dgm:pt modelId="{B655829D-121F-4A7F-9638-356EC0916192}" type="pres">
      <dgm:prSet presAssocID="{E6B06DBD-D88D-4C48-BA0D-02F162097C21}" presName="imgShp" presStyleLbl="fgImgPlace1" presStyleIdx="2" presStyleCnt="3"/>
      <dgm:spPr/>
    </dgm:pt>
    <dgm:pt modelId="{E38948A5-FBC6-444F-B56F-8F3A6E9F8091}" type="pres">
      <dgm:prSet presAssocID="{E6B06DBD-D88D-4C48-BA0D-02F162097C21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DDC200-C77E-4411-BA52-395E0338A24E}" srcId="{F7EA9860-BB2F-4EEC-AAC3-72F59C5DFE27}" destId="{25D7DF95-5B45-45EA-8BC6-2E1D1A582A5E}" srcOrd="1" destOrd="0" parTransId="{296AD59E-C0CC-4F61-BAC9-B040191F45B0}" sibTransId="{75DBF24C-BF8E-48B7-9C65-CCF1B73D1803}"/>
    <dgm:cxn modelId="{D78B40A5-B9F4-49C4-8D7B-D4C2FBCE49CD}" type="presOf" srcId="{E6B06DBD-D88D-4C48-BA0D-02F162097C21}" destId="{E38948A5-FBC6-444F-B56F-8F3A6E9F8091}" srcOrd="0" destOrd="0" presId="urn:microsoft.com/office/officeart/2005/8/layout/vList3#1"/>
    <dgm:cxn modelId="{A614D42E-1FDF-478A-B527-D065B9FA2C4B}" srcId="{F7EA9860-BB2F-4EEC-AAC3-72F59C5DFE27}" destId="{9A910A94-D528-4E10-ABA8-2615B615ADCA}" srcOrd="0" destOrd="0" parTransId="{ADBDC045-61F9-425B-BAD6-E9423BA831A7}" sibTransId="{6FCA198A-6948-42FB-A5D7-218890C8F2C1}"/>
    <dgm:cxn modelId="{6EE3D9BD-DAB5-4FD7-A892-95A451A28790}" type="presOf" srcId="{9A910A94-D528-4E10-ABA8-2615B615ADCA}" destId="{765E73A1-2FD6-4D6F-B327-762B79B19EB8}" srcOrd="0" destOrd="0" presId="urn:microsoft.com/office/officeart/2005/8/layout/vList3#1"/>
    <dgm:cxn modelId="{515652A3-802E-461E-BDCE-E5B20454761F}" type="presOf" srcId="{F7EA9860-BB2F-4EEC-AAC3-72F59C5DFE27}" destId="{CF79C5F1-9EFC-47E7-B8B3-24B0EB8007F8}" srcOrd="0" destOrd="0" presId="urn:microsoft.com/office/officeart/2005/8/layout/vList3#1"/>
    <dgm:cxn modelId="{C2405A5D-3EBB-4F50-9B1B-9750C0772D3B}" srcId="{F7EA9860-BB2F-4EEC-AAC3-72F59C5DFE27}" destId="{E6B06DBD-D88D-4C48-BA0D-02F162097C21}" srcOrd="2" destOrd="0" parTransId="{7964A512-F6DA-4BCC-B5F4-8AAC082BC60D}" sibTransId="{65A859BD-C7CD-442B-948A-BF79257BE8E0}"/>
    <dgm:cxn modelId="{EE8D039B-DA64-438D-86A4-54912360556C}" type="presOf" srcId="{25D7DF95-5B45-45EA-8BC6-2E1D1A582A5E}" destId="{AC114B80-02A1-4745-AA85-80E6064E7584}" srcOrd="0" destOrd="0" presId="urn:microsoft.com/office/officeart/2005/8/layout/vList3#1"/>
    <dgm:cxn modelId="{A070FE77-5B7F-4CFF-A20A-A37DE677330A}" type="presParOf" srcId="{CF79C5F1-9EFC-47E7-B8B3-24B0EB8007F8}" destId="{5CC50C59-F6E1-440A-AF3C-629558B47355}" srcOrd="0" destOrd="0" presId="urn:microsoft.com/office/officeart/2005/8/layout/vList3#1"/>
    <dgm:cxn modelId="{59F14EF2-8CC2-4E42-8F0E-E140F94D2E68}" type="presParOf" srcId="{5CC50C59-F6E1-440A-AF3C-629558B47355}" destId="{59BC7435-B582-4762-93E8-9A8F31B2A3E4}" srcOrd="0" destOrd="0" presId="urn:microsoft.com/office/officeart/2005/8/layout/vList3#1"/>
    <dgm:cxn modelId="{035D0067-A8E8-4D55-BDB2-9DA54DF21707}" type="presParOf" srcId="{5CC50C59-F6E1-440A-AF3C-629558B47355}" destId="{765E73A1-2FD6-4D6F-B327-762B79B19EB8}" srcOrd="1" destOrd="0" presId="urn:microsoft.com/office/officeart/2005/8/layout/vList3#1"/>
    <dgm:cxn modelId="{AE02354C-35CC-46D5-B02D-1D6A0DA972F5}" type="presParOf" srcId="{CF79C5F1-9EFC-47E7-B8B3-24B0EB8007F8}" destId="{8BEBA5F7-4FB3-43ED-AF2A-63D67B70870B}" srcOrd="1" destOrd="0" presId="urn:microsoft.com/office/officeart/2005/8/layout/vList3#1"/>
    <dgm:cxn modelId="{9FDAC21C-12C4-4C66-A85D-33E7EF96B7FB}" type="presParOf" srcId="{CF79C5F1-9EFC-47E7-B8B3-24B0EB8007F8}" destId="{D4C4D80D-9D22-43A5-A8EF-F7C9D58D322E}" srcOrd="2" destOrd="0" presId="urn:microsoft.com/office/officeart/2005/8/layout/vList3#1"/>
    <dgm:cxn modelId="{B06D1638-2B14-4BDD-8BAD-C944205A7EB8}" type="presParOf" srcId="{D4C4D80D-9D22-43A5-A8EF-F7C9D58D322E}" destId="{EDE89355-651B-47FE-9F1C-0A6825816E23}" srcOrd="0" destOrd="0" presId="urn:microsoft.com/office/officeart/2005/8/layout/vList3#1"/>
    <dgm:cxn modelId="{893F7422-AA4D-4A9F-A373-312703473994}" type="presParOf" srcId="{D4C4D80D-9D22-43A5-A8EF-F7C9D58D322E}" destId="{AC114B80-02A1-4745-AA85-80E6064E7584}" srcOrd="1" destOrd="0" presId="urn:microsoft.com/office/officeart/2005/8/layout/vList3#1"/>
    <dgm:cxn modelId="{8D194036-15E1-46AD-83AA-EC8F20EF3A28}" type="presParOf" srcId="{CF79C5F1-9EFC-47E7-B8B3-24B0EB8007F8}" destId="{5880D453-80E5-429C-9AD3-E55F3F1CE4EC}" srcOrd="3" destOrd="0" presId="urn:microsoft.com/office/officeart/2005/8/layout/vList3#1"/>
    <dgm:cxn modelId="{00D6D049-30F3-4581-AFC7-122EBA1B42A9}" type="presParOf" srcId="{CF79C5F1-9EFC-47E7-B8B3-24B0EB8007F8}" destId="{0D0F0D75-B28F-4F1D-8C59-FA1754360596}" srcOrd="4" destOrd="0" presId="urn:microsoft.com/office/officeart/2005/8/layout/vList3#1"/>
    <dgm:cxn modelId="{FFA2150B-AA54-4E93-9280-AA176B455985}" type="presParOf" srcId="{0D0F0D75-B28F-4F1D-8C59-FA1754360596}" destId="{B655829D-121F-4A7F-9638-356EC0916192}" srcOrd="0" destOrd="0" presId="urn:microsoft.com/office/officeart/2005/8/layout/vList3#1"/>
    <dgm:cxn modelId="{C122FAE3-8A02-4B39-A59B-0509D98844D1}" type="presParOf" srcId="{0D0F0D75-B28F-4F1D-8C59-FA1754360596}" destId="{E38948A5-FBC6-444F-B56F-8F3A6E9F8091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7D056E-3996-4FAC-BA86-C7E2EDE79DD5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736FA3-F52C-45C4-AC96-45AE557ECB51}">
      <dgm:prSet/>
      <dgm:spPr/>
      <dgm:t>
        <a:bodyPr/>
        <a:lstStyle/>
        <a:p>
          <a:r>
            <a:rPr lang="ru-RU" dirty="0"/>
            <a:t>Тщательность изучения авторского текста</a:t>
          </a:r>
        </a:p>
      </dgm:t>
    </dgm:pt>
    <dgm:pt modelId="{30DCE3B5-2352-4D78-93BD-55795CE29B36}" type="parTrans" cxnId="{C903B361-C1B5-4C56-80B9-A286B5009391}">
      <dgm:prSet/>
      <dgm:spPr/>
      <dgm:t>
        <a:bodyPr/>
        <a:lstStyle/>
        <a:p>
          <a:endParaRPr lang="ru-RU"/>
        </a:p>
      </dgm:t>
    </dgm:pt>
    <dgm:pt modelId="{9FD2E524-E164-4F66-88F5-B27C4FBE04F3}" type="sibTrans" cxnId="{C903B361-C1B5-4C56-80B9-A286B5009391}">
      <dgm:prSet/>
      <dgm:spPr/>
      <dgm:t>
        <a:bodyPr/>
        <a:lstStyle/>
        <a:p>
          <a:endParaRPr lang="ru-RU"/>
        </a:p>
      </dgm:t>
    </dgm:pt>
    <dgm:pt modelId="{A1F38BED-3034-4883-9297-268D43ECB5E2}">
      <dgm:prSet/>
      <dgm:spPr/>
      <dgm:t>
        <a:bodyPr/>
        <a:lstStyle/>
        <a:p>
          <a:r>
            <a:rPr lang="ru-RU" dirty="0"/>
            <a:t>Творческое постижение того, что недоговорено в тексте</a:t>
          </a:r>
        </a:p>
      </dgm:t>
    </dgm:pt>
    <dgm:pt modelId="{5770629A-B927-4A15-9B3A-15F33609633D}" type="parTrans" cxnId="{2D792D53-AAE6-451D-9BA5-CF4E7B52D148}">
      <dgm:prSet/>
      <dgm:spPr/>
    </dgm:pt>
    <dgm:pt modelId="{5F3FA4AF-80E7-4151-B1EE-D561A763E47B}" type="sibTrans" cxnId="{2D792D53-AAE6-451D-9BA5-CF4E7B52D148}">
      <dgm:prSet/>
      <dgm:spPr/>
    </dgm:pt>
    <dgm:pt modelId="{2E3DF846-D5DA-4D67-98A4-1A8815BFDAED}">
      <dgm:prSet/>
      <dgm:spPr/>
      <dgm:t>
        <a:bodyPr/>
        <a:lstStyle/>
        <a:p>
          <a:r>
            <a:rPr lang="ru-RU" dirty="0"/>
            <a:t>Верная передача идеи произведения</a:t>
          </a:r>
        </a:p>
      </dgm:t>
    </dgm:pt>
    <dgm:pt modelId="{6F53155C-A52F-4728-9C61-7AEF0BFD753C}" type="parTrans" cxnId="{8B59E61D-4BC1-4DAA-9243-7E229054F774}">
      <dgm:prSet/>
      <dgm:spPr/>
    </dgm:pt>
    <dgm:pt modelId="{9C3E655E-A1EC-4022-BEBE-3B4BF77702BC}" type="sibTrans" cxnId="{8B59E61D-4BC1-4DAA-9243-7E229054F774}">
      <dgm:prSet/>
      <dgm:spPr/>
    </dgm:pt>
    <dgm:pt modelId="{99C020B6-C242-4169-B8E9-613DE2901E13}" type="pres">
      <dgm:prSet presAssocID="{BD7D056E-3996-4FAC-BA86-C7E2EDE79DD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B3880C-49A9-4AE1-AE6B-37B4676656F0}" type="pres">
      <dgm:prSet presAssocID="{8D736FA3-F52C-45C4-AC96-45AE557ECB51}" presName="comp" presStyleCnt="0"/>
      <dgm:spPr/>
    </dgm:pt>
    <dgm:pt modelId="{7045A022-196E-477A-9F20-D7D4AB850DD6}" type="pres">
      <dgm:prSet presAssocID="{8D736FA3-F52C-45C4-AC96-45AE557ECB51}" presName="box" presStyleLbl="node1" presStyleIdx="0" presStyleCnt="3"/>
      <dgm:spPr/>
      <dgm:t>
        <a:bodyPr/>
        <a:lstStyle/>
        <a:p>
          <a:endParaRPr lang="ru-RU"/>
        </a:p>
      </dgm:t>
    </dgm:pt>
    <dgm:pt modelId="{518AD2F1-2A1D-4E05-A6D8-195B24C0C0CD}" type="pres">
      <dgm:prSet presAssocID="{8D736FA3-F52C-45C4-AC96-45AE557ECB51}" presName="img" presStyleLbl="fgImgPlace1" presStyleIdx="0" presStyleCnt="3"/>
      <dgm:spPr/>
    </dgm:pt>
    <dgm:pt modelId="{7270B472-8403-4234-992C-7C68FC923F06}" type="pres">
      <dgm:prSet presAssocID="{8D736FA3-F52C-45C4-AC96-45AE557ECB5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02E60A-B316-42FF-81CA-D5ED71D1C21B}" type="pres">
      <dgm:prSet presAssocID="{9FD2E524-E164-4F66-88F5-B27C4FBE04F3}" presName="spacer" presStyleCnt="0"/>
      <dgm:spPr/>
    </dgm:pt>
    <dgm:pt modelId="{A4CEC6F3-2121-4DCE-92EB-3760434BD17D}" type="pres">
      <dgm:prSet presAssocID="{A1F38BED-3034-4883-9297-268D43ECB5E2}" presName="comp" presStyleCnt="0"/>
      <dgm:spPr/>
    </dgm:pt>
    <dgm:pt modelId="{78E6ACAA-25D6-4947-A5C3-D2598F319B79}" type="pres">
      <dgm:prSet presAssocID="{A1F38BED-3034-4883-9297-268D43ECB5E2}" presName="box" presStyleLbl="node1" presStyleIdx="1" presStyleCnt="3"/>
      <dgm:spPr/>
      <dgm:t>
        <a:bodyPr/>
        <a:lstStyle/>
        <a:p>
          <a:endParaRPr lang="ru-RU"/>
        </a:p>
      </dgm:t>
    </dgm:pt>
    <dgm:pt modelId="{C16BA551-54B7-4361-A2F2-902D35A2EFEF}" type="pres">
      <dgm:prSet presAssocID="{A1F38BED-3034-4883-9297-268D43ECB5E2}" presName="img" presStyleLbl="fgImgPlace1" presStyleIdx="1" presStyleCnt="3"/>
      <dgm:spPr/>
    </dgm:pt>
    <dgm:pt modelId="{0725363A-DD89-4C1B-9F87-4A3AD98C0B12}" type="pres">
      <dgm:prSet presAssocID="{A1F38BED-3034-4883-9297-268D43ECB5E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2E46E5-B954-4165-B876-9D1B3512629D}" type="pres">
      <dgm:prSet presAssocID="{5F3FA4AF-80E7-4151-B1EE-D561A763E47B}" presName="spacer" presStyleCnt="0"/>
      <dgm:spPr/>
    </dgm:pt>
    <dgm:pt modelId="{E45CC1C6-4DA1-4C73-9CFA-45E549E8D48D}" type="pres">
      <dgm:prSet presAssocID="{2E3DF846-D5DA-4D67-98A4-1A8815BFDAED}" presName="comp" presStyleCnt="0"/>
      <dgm:spPr/>
    </dgm:pt>
    <dgm:pt modelId="{BAA8CD2C-33CF-424C-97CF-CB38656DECCD}" type="pres">
      <dgm:prSet presAssocID="{2E3DF846-D5DA-4D67-98A4-1A8815BFDAED}" presName="box" presStyleLbl="node1" presStyleIdx="2" presStyleCnt="3"/>
      <dgm:spPr/>
      <dgm:t>
        <a:bodyPr/>
        <a:lstStyle/>
        <a:p>
          <a:endParaRPr lang="ru-RU"/>
        </a:p>
      </dgm:t>
    </dgm:pt>
    <dgm:pt modelId="{E4166ADF-C373-4F21-950D-89306A869308}" type="pres">
      <dgm:prSet presAssocID="{2E3DF846-D5DA-4D67-98A4-1A8815BFDAED}" presName="img" presStyleLbl="fgImgPlace1" presStyleIdx="2" presStyleCnt="3"/>
      <dgm:spPr/>
    </dgm:pt>
    <dgm:pt modelId="{FD5E4394-AC17-4029-92BA-C8BEFA11C7E3}" type="pres">
      <dgm:prSet presAssocID="{2E3DF846-D5DA-4D67-98A4-1A8815BFDAE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3E477A-CDC5-481D-8BE0-1CEC5A4596F6}" type="presOf" srcId="{8D736FA3-F52C-45C4-AC96-45AE557ECB51}" destId="{7270B472-8403-4234-992C-7C68FC923F06}" srcOrd="1" destOrd="0" presId="urn:microsoft.com/office/officeart/2005/8/layout/vList4#1"/>
    <dgm:cxn modelId="{25F168F9-B71B-4FC5-984C-D8232A8F12A2}" type="presOf" srcId="{A1F38BED-3034-4883-9297-268D43ECB5E2}" destId="{0725363A-DD89-4C1B-9F87-4A3AD98C0B12}" srcOrd="1" destOrd="0" presId="urn:microsoft.com/office/officeart/2005/8/layout/vList4#1"/>
    <dgm:cxn modelId="{8B59E61D-4BC1-4DAA-9243-7E229054F774}" srcId="{BD7D056E-3996-4FAC-BA86-C7E2EDE79DD5}" destId="{2E3DF846-D5DA-4D67-98A4-1A8815BFDAED}" srcOrd="2" destOrd="0" parTransId="{6F53155C-A52F-4728-9C61-7AEF0BFD753C}" sibTransId="{9C3E655E-A1EC-4022-BEBE-3B4BF77702BC}"/>
    <dgm:cxn modelId="{9847046A-F406-4696-B09E-C6E95EB3F204}" type="presOf" srcId="{2E3DF846-D5DA-4D67-98A4-1A8815BFDAED}" destId="{BAA8CD2C-33CF-424C-97CF-CB38656DECCD}" srcOrd="0" destOrd="0" presId="urn:microsoft.com/office/officeart/2005/8/layout/vList4#1"/>
    <dgm:cxn modelId="{8948FB3E-7E65-4312-B48D-CC8F191D3577}" type="presOf" srcId="{A1F38BED-3034-4883-9297-268D43ECB5E2}" destId="{78E6ACAA-25D6-4947-A5C3-D2598F319B79}" srcOrd="0" destOrd="0" presId="urn:microsoft.com/office/officeart/2005/8/layout/vList4#1"/>
    <dgm:cxn modelId="{BE4D208D-4665-44E5-A3B6-F53566992C16}" type="presOf" srcId="{2E3DF846-D5DA-4D67-98A4-1A8815BFDAED}" destId="{FD5E4394-AC17-4029-92BA-C8BEFA11C7E3}" srcOrd="1" destOrd="0" presId="urn:microsoft.com/office/officeart/2005/8/layout/vList4#1"/>
    <dgm:cxn modelId="{9FD09B92-A3F4-4A64-A666-36ABF62967C1}" type="presOf" srcId="{8D736FA3-F52C-45C4-AC96-45AE557ECB51}" destId="{7045A022-196E-477A-9F20-D7D4AB850DD6}" srcOrd="0" destOrd="0" presId="urn:microsoft.com/office/officeart/2005/8/layout/vList4#1"/>
    <dgm:cxn modelId="{2D792D53-AAE6-451D-9BA5-CF4E7B52D148}" srcId="{BD7D056E-3996-4FAC-BA86-C7E2EDE79DD5}" destId="{A1F38BED-3034-4883-9297-268D43ECB5E2}" srcOrd="1" destOrd="0" parTransId="{5770629A-B927-4A15-9B3A-15F33609633D}" sibTransId="{5F3FA4AF-80E7-4151-B1EE-D561A763E47B}"/>
    <dgm:cxn modelId="{C903B361-C1B5-4C56-80B9-A286B5009391}" srcId="{BD7D056E-3996-4FAC-BA86-C7E2EDE79DD5}" destId="{8D736FA3-F52C-45C4-AC96-45AE557ECB51}" srcOrd="0" destOrd="0" parTransId="{30DCE3B5-2352-4D78-93BD-55795CE29B36}" sibTransId="{9FD2E524-E164-4F66-88F5-B27C4FBE04F3}"/>
    <dgm:cxn modelId="{BB3519BF-3C84-4CA7-9455-87574FAEE6D7}" type="presOf" srcId="{BD7D056E-3996-4FAC-BA86-C7E2EDE79DD5}" destId="{99C020B6-C242-4169-B8E9-613DE2901E13}" srcOrd="0" destOrd="0" presId="urn:microsoft.com/office/officeart/2005/8/layout/vList4#1"/>
    <dgm:cxn modelId="{AA518285-4288-45E9-A6C5-0690CB1A5DF5}" type="presParOf" srcId="{99C020B6-C242-4169-B8E9-613DE2901E13}" destId="{ADB3880C-49A9-4AE1-AE6B-37B4676656F0}" srcOrd="0" destOrd="0" presId="urn:microsoft.com/office/officeart/2005/8/layout/vList4#1"/>
    <dgm:cxn modelId="{E56BBC9A-D3A2-439D-B9E1-D71124B3099D}" type="presParOf" srcId="{ADB3880C-49A9-4AE1-AE6B-37B4676656F0}" destId="{7045A022-196E-477A-9F20-D7D4AB850DD6}" srcOrd="0" destOrd="0" presId="urn:microsoft.com/office/officeart/2005/8/layout/vList4#1"/>
    <dgm:cxn modelId="{7181950E-9630-459E-910B-7E1EDA39F0AE}" type="presParOf" srcId="{ADB3880C-49A9-4AE1-AE6B-37B4676656F0}" destId="{518AD2F1-2A1D-4E05-A6D8-195B24C0C0CD}" srcOrd="1" destOrd="0" presId="urn:microsoft.com/office/officeart/2005/8/layout/vList4#1"/>
    <dgm:cxn modelId="{86EF39D9-9727-4024-8D1B-B66988636188}" type="presParOf" srcId="{ADB3880C-49A9-4AE1-AE6B-37B4676656F0}" destId="{7270B472-8403-4234-992C-7C68FC923F06}" srcOrd="2" destOrd="0" presId="urn:microsoft.com/office/officeart/2005/8/layout/vList4#1"/>
    <dgm:cxn modelId="{EB2B7B1E-DB72-48EF-8AD4-620B7B3B72BE}" type="presParOf" srcId="{99C020B6-C242-4169-B8E9-613DE2901E13}" destId="{CB02E60A-B316-42FF-81CA-D5ED71D1C21B}" srcOrd="1" destOrd="0" presId="urn:microsoft.com/office/officeart/2005/8/layout/vList4#1"/>
    <dgm:cxn modelId="{3DF8EFFE-7B65-4340-89D8-FEF855CB1B5C}" type="presParOf" srcId="{99C020B6-C242-4169-B8E9-613DE2901E13}" destId="{A4CEC6F3-2121-4DCE-92EB-3760434BD17D}" srcOrd="2" destOrd="0" presId="urn:microsoft.com/office/officeart/2005/8/layout/vList4#1"/>
    <dgm:cxn modelId="{17AF7B0D-E1D4-4B8F-A9D2-FB178D97A854}" type="presParOf" srcId="{A4CEC6F3-2121-4DCE-92EB-3760434BD17D}" destId="{78E6ACAA-25D6-4947-A5C3-D2598F319B79}" srcOrd="0" destOrd="0" presId="urn:microsoft.com/office/officeart/2005/8/layout/vList4#1"/>
    <dgm:cxn modelId="{9CF76876-537F-4773-A75E-EE2BEF88961B}" type="presParOf" srcId="{A4CEC6F3-2121-4DCE-92EB-3760434BD17D}" destId="{C16BA551-54B7-4361-A2F2-902D35A2EFEF}" srcOrd="1" destOrd="0" presId="urn:microsoft.com/office/officeart/2005/8/layout/vList4#1"/>
    <dgm:cxn modelId="{62C8BB46-2460-4F8B-B3A5-5E0905DC6E74}" type="presParOf" srcId="{A4CEC6F3-2121-4DCE-92EB-3760434BD17D}" destId="{0725363A-DD89-4C1B-9F87-4A3AD98C0B12}" srcOrd="2" destOrd="0" presId="urn:microsoft.com/office/officeart/2005/8/layout/vList4#1"/>
    <dgm:cxn modelId="{59976911-7D2E-47C7-8955-F3FD9BC23AF6}" type="presParOf" srcId="{99C020B6-C242-4169-B8E9-613DE2901E13}" destId="{ED2E46E5-B954-4165-B876-9D1B3512629D}" srcOrd="3" destOrd="0" presId="urn:microsoft.com/office/officeart/2005/8/layout/vList4#1"/>
    <dgm:cxn modelId="{6C9733C0-F592-412C-B0F6-3373FC9D290C}" type="presParOf" srcId="{99C020B6-C242-4169-B8E9-613DE2901E13}" destId="{E45CC1C6-4DA1-4C73-9CFA-45E549E8D48D}" srcOrd="4" destOrd="0" presId="urn:microsoft.com/office/officeart/2005/8/layout/vList4#1"/>
    <dgm:cxn modelId="{85C50654-7CFF-4A75-954C-E8D4804F2AB9}" type="presParOf" srcId="{E45CC1C6-4DA1-4C73-9CFA-45E549E8D48D}" destId="{BAA8CD2C-33CF-424C-97CF-CB38656DECCD}" srcOrd="0" destOrd="0" presId="urn:microsoft.com/office/officeart/2005/8/layout/vList4#1"/>
    <dgm:cxn modelId="{E0CACD4E-11FA-4C17-87E7-9244FF75EC03}" type="presParOf" srcId="{E45CC1C6-4DA1-4C73-9CFA-45E549E8D48D}" destId="{E4166ADF-C373-4F21-950D-89306A869308}" srcOrd="1" destOrd="0" presId="urn:microsoft.com/office/officeart/2005/8/layout/vList4#1"/>
    <dgm:cxn modelId="{7456F6C2-38E5-4EC3-9223-9437F477B542}" type="presParOf" srcId="{E45CC1C6-4DA1-4C73-9CFA-45E549E8D48D}" destId="{FD5E4394-AC17-4029-92BA-C8BEFA11C7E3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B1E0DB-EA08-4381-A0AE-5EED835A6A06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927EBD-2718-493A-A4F4-CC4A737A4290}">
      <dgm:prSet phldrT="[Текст]"/>
      <dgm:spPr/>
      <dgm:t>
        <a:bodyPr/>
        <a:lstStyle/>
        <a:p>
          <a:r>
            <a:rPr lang="ru-RU" dirty="0"/>
            <a:t>Отношение к стилю автора, как к смысловому миру, построенному на собственных закономерностях</a:t>
          </a:r>
        </a:p>
      </dgm:t>
    </dgm:pt>
    <dgm:pt modelId="{F0157F0F-3103-43C9-9F6C-6D9BDC77E14D}" type="parTrans" cxnId="{A60EBFA9-2BC9-4CB6-910E-A101D0931DB7}">
      <dgm:prSet/>
      <dgm:spPr/>
      <dgm:t>
        <a:bodyPr/>
        <a:lstStyle/>
        <a:p>
          <a:endParaRPr lang="ru-RU"/>
        </a:p>
      </dgm:t>
    </dgm:pt>
    <dgm:pt modelId="{A3354A02-32B6-4EB7-91BE-C4340FACA851}" type="sibTrans" cxnId="{A60EBFA9-2BC9-4CB6-910E-A101D0931DB7}">
      <dgm:prSet/>
      <dgm:spPr/>
      <dgm:t>
        <a:bodyPr/>
        <a:lstStyle/>
        <a:p>
          <a:endParaRPr lang="ru-RU"/>
        </a:p>
      </dgm:t>
    </dgm:pt>
    <dgm:pt modelId="{3A26B9AD-EC3E-4F25-879D-5CBA7D172C23}">
      <dgm:prSet phldrT="[Текст]"/>
      <dgm:spPr/>
      <dgm:t>
        <a:bodyPr/>
        <a:lstStyle/>
        <a:p>
          <a:r>
            <a:rPr lang="ru-RU" dirty="0"/>
            <a:t>Цель исполнительской интерпретации – проникновение в самую суть произведения, его идею и замысел</a:t>
          </a:r>
        </a:p>
      </dgm:t>
    </dgm:pt>
    <dgm:pt modelId="{8E082798-DD3E-4C1B-9856-CA2D09E512F9}" type="parTrans" cxnId="{C0311629-6978-4623-80EA-E7EAB28F9A67}">
      <dgm:prSet/>
      <dgm:spPr/>
      <dgm:t>
        <a:bodyPr/>
        <a:lstStyle/>
        <a:p>
          <a:endParaRPr lang="ru-RU"/>
        </a:p>
      </dgm:t>
    </dgm:pt>
    <dgm:pt modelId="{CC428097-841D-4B90-9E98-71C3B711E460}" type="sibTrans" cxnId="{C0311629-6978-4623-80EA-E7EAB28F9A67}">
      <dgm:prSet/>
      <dgm:spPr/>
      <dgm:t>
        <a:bodyPr/>
        <a:lstStyle/>
        <a:p>
          <a:endParaRPr lang="ru-RU"/>
        </a:p>
      </dgm:t>
    </dgm:pt>
    <dgm:pt modelId="{4EA01F0E-D6F9-4FE3-A4D3-E27A10634137}">
      <dgm:prSet phldrT="[Текст]"/>
      <dgm:spPr/>
      <dgm:t>
        <a:bodyPr/>
        <a:lstStyle/>
        <a:p>
          <a:r>
            <a:rPr lang="ru-RU" dirty="0"/>
            <a:t>Единство смысла и текста и их индивидуального преломления</a:t>
          </a:r>
        </a:p>
      </dgm:t>
    </dgm:pt>
    <dgm:pt modelId="{C7186A36-C162-41CF-94A7-166CA84B6910}" type="parTrans" cxnId="{C2D176A9-3015-445A-B586-ED22A72B8AF0}">
      <dgm:prSet/>
      <dgm:spPr/>
      <dgm:t>
        <a:bodyPr/>
        <a:lstStyle/>
        <a:p>
          <a:endParaRPr lang="ru-RU"/>
        </a:p>
      </dgm:t>
    </dgm:pt>
    <dgm:pt modelId="{EBEF433F-DC10-494C-8B39-1945BE0C5171}" type="sibTrans" cxnId="{C2D176A9-3015-445A-B586-ED22A72B8AF0}">
      <dgm:prSet/>
      <dgm:spPr/>
      <dgm:t>
        <a:bodyPr/>
        <a:lstStyle/>
        <a:p>
          <a:endParaRPr lang="ru-RU"/>
        </a:p>
      </dgm:t>
    </dgm:pt>
    <dgm:pt modelId="{E1DF3115-344B-45B9-A6CC-979312FD2C40}">
      <dgm:prSet phldrT="[Текст]"/>
      <dgm:spPr/>
      <dgm:t>
        <a:bodyPr/>
        <a:lstStyle/>
        <a:p>
          <a:r>
            <a:rPr lang="ru-RU" dirty="0"/>
            <a:t>Детерминированность всех исполнительских средств спецификой стиля композитора</a:t>
          </a:r>
        </a:p>
      </dgm:t>
    </dgm:pt>
    <dgm:pt modelId="{32454212-7817-4C54-BE70-16B669F1338B}" type="parTrans" cxnId="{5061696B-2D3B-44A2-B086-4A51848DCC28}">
      <dgm:prSet/>
      <dgm:spPr/>
      <dgm:t>
        <a:bodyPr/>
        <a:lstStyle/>
        <a:p>
          <a:endParaRPr lang="ru-RU"/>
        </a:p>
      </dgm:t>
    </dgm:pt>
    <dgm:pt modelId="{B4AC559A-0383-4847-8C20-72CFB19CEB94}" type="sibTrans" cxnId="{5061696B-2D3B-44A2-B086-4A51848DCC28}">
      <dgm:prSet/>
      <dgm:spPr/>
      <dgm:t>
        <a:bodyPr/>
        <a:lstStyle/>
        <a:p>
          <a:endParaRPr lang="ru-RU"/>
        </a:p>
      </dgm:t>
    </dgm:pt>
    <dgm:pt modelId="{45AB0469-A0BB-4D40-BF16-A52A85B55CA6}">
      <dgm:prSet phldrT="[Текст]"/>
      <dgm:spPr/>
      <dgm:t>
        <a:bodyPr/>
        <a:lstStyle/>
        <a:p>
          <a:r>
            <a:rPr lang="ru-RU" dirty="0"/>
            <a:t>Учет исторического фактора</a:t>
          </a:r>
        </a:p>
      </dgm:t>
    </dgm:pt>
    <dgm:pt modelId="{E4C47306-76A5-42F0-AE24-5DFFA437EA57}" type="parTrans" cxnId="{104C5AE6-E291-4CF4-8FC7-3D50C09997BA}">
      <dgm:prSet/>
      <dgm:spPr/>
      <dgm:t>
        <a:bodyPr/>
        <a:lstStyle/>
        <a:p>
          <a:endParaRPr lang="ru-RU"/>
        </a:p>
      </dgm:t>
    </dgm:pt>
    <dgm:pt modelId="{D4A2933B-65B5-42E5-8C8F-8039E89385B4}" type="sibTrans" cxnId="{104C5AE6-E291-4CF4-8FC7-3D50C09997BA}">
      <dgm:prSet/>
      <dgm:spPr/>
      <dgm:t>
        <a:bodyPr/>
        <a:lstStyle/>
        <a:p>
          <a:endParaRPr lang="ru-RU"/>
        </a:p>
      </dgm:t>
    </dgm:pt>
    <dgm:pt modelId="{11555A86-895C-403B-B320-ECDB3248C312}">
      <dgm:prSet phldrT="[Текст]"/>
      <dgm:spPr/>
      <dgm:t>
        <a:bodyPr/>
        <a:lstStyle/>
        <a:p>
          <a:r>
            <a:rPr lang="ru-RU" dirty="0"/>
            <a:t>Знание исполнительских традиций  и понимание возможности отхода от них</a:t>
          </a:r>
        </a:p>
      </dgm:t>
    </dgm:pt>
    <dgm:pt modelId="{184A91D9-A567-4951-95FC-8944F0FB5843}" type="parTrans" cxnId="{62BAF210-3C87-4946-8A64-982A188C0A1A}">
      <dgm:prSet/>
      <dgm:spPr/>
      <dgm:t>
        <a:bodyPr/>
        <a:lstStyle/>
        <a:p>
          <a:endParaRPr lang="ru-RU"/>
        </a:p>
      </dgm:t>
    </dgm:pt>
    <dgm:pt modelId="{219D9C52-DD19-442B-8815-F4DDB295953C}" type="sibTrans" cxnId="{62BAF210-3C87-4946-8A64-982A188C0A1A}">
      <dgm:prSet/>
      <dgm:spPr/>
      <dgm:t>
        <a:bodyPr/>
        <a:lstStyle/>
        <a:p>
          <a:endParaRPr lang="ru-RU"/>
        </a:p>
      </dgm:t>
    </dgm:pt>
    <dgm:pt modelId="{37715D86-A446-41CA-9066-B00ADEC68213}" type="pres">
      <dgm:prSet presAssocID="{60B1E0DB-EA08-4381-A0AE-5EED835A6A0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48C457-D829-470B-8454-BCE690D8C73E}" type="pres">
      <dgm:prSet presAssocID="{70927EBD-2718-493A-A4F4-CC4A737A4290}" presName="root" presStyleCnt="0"/>
      <dgm:spPr/>
    </dgm:pt>
    <dgm:pt modelId="{AE589A98-EEAF-4980-A5AF-44A72E30D807}" type="pres">
      <dgm:prSet presAssocID="{70927EBD-2718-493A-A4F4-CC4A737A4290}" presName="rootComposite" presStyleCnt="0"/>
      <dgm:spPr/>
    </dgm:pt>
    <dgm:pt modelId="{71982505-4775-4FB1-9CC3-FD9B7BA1E9B2}" type="pres">
      <dgm:prSet presAssocID="{70927EBD-2718-493A-A4F4-CC4A737A4290}" presName="rootText" presStyleLbl="node1" presStyleIdx="0" presStyleCnt="2"/>
      <dgm:spPr/>
      <dgm:t>
        <a:bodyPr/>
        <a:lstStyle/>
        <a:p>
          <a:endParaRPr lang="ru-RU"/>
        </a:p>
      </dgm:t>
    </dgm:pt>
    <dgm:pt modelId="{4C932096-1004-47F1-8DEA-572DB20B5BD7}" type="pres">
      <dgm:prSet presAssocID="{70927EBD-2718-493A-A4F4-CC4A737A4290}" presName="rootConnector" presStyleLbl="node1" presStyleIdx="0" presStyleCnt="2"/>
      <dgm:spPr/>
      <dgm:t>
        <a:bodyPr/>
        <a:lstStyle/>
        <a:p>
          <a:endParaRPr lang="ru-RU"/>
        </a:p>
      </dgm:t>
    </dgm:pt>
    <dgm:pt modelId="{45220E42-D9BA-4B72-97B5-0F77E226C1CA}" type="pres">
      <dgm:prSet presAssocID="{70927EBD-2718-493A-A4F4-CC4A737A4290}" presName="childShape" presStyleCnt="0"/>
      <dgm:spPr/>
    </dgm:pt>
    <dgm:pt modelId="{718EE649-53CE-4C4D-AEA5-0304C09F61A7}" type="pres">
      <dgm:prSet presAssocID="{8E082798-DD3E-4C1B-9856-CA2D09E512F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39F9B29A-2410-47FC-A50E-46DE0A544639}" type="pres">
      <dgm:prSet presAssocID="{3A26B9AD-EC3E-4F25-879D-5CBA7D172C23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71CD5-26E1-455D-808A-48E20BC58C7D}" type="pres">
      <dgm:prSet presAssocID="{C7186A36-C162-41CF-94A7-166CA84B6910}" presName="Name13" presStyleLbl="parChTrans1D2" presStyleIdx="1" presStyleCnt="4"/>
      <dgm:spPr/>
      <dgm:t>
        <a:bodyPr/>
        <a:lstStyle/>
        <a:p>
          <a:endParaRPr lang="ru-RU"/>
        </a:p>
      </dgm:t>
    </dgm:pt>
    <dgm:pt modelId="{34103181-464B-419B-85F2-0374F855550F}" type="pres">
      <dgm:prSet presAssocID="{4EA01F0E-D6F9-4FE3-A4D3-E27A10634137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D68F56-9A23-4569-AD68-A778416C8A5A}" type="pres">
      <dgm:prSet presAssocID="{E1DF3115-344B-45B9-A6CC-979312FD2C40}" presName="root" presStyleCnt="0"/>
      <dgm:spPr/>
    </dgm:pt>
    <dgm:pt modelId="{8F03C920-B384-4B41-A923-2A1DCF94234E}" type="pres">
      <dgm:prSet presAssocID="{E1DF3115-344B-45B9-A6CC-979312FD2C40}" presName="rootComposite" presStyleCnt="0"/>
      <dgm:spPr/>
    </dgm:pt>
    <dgm:pt modelId="{D9995AA3-DD9F-4116-8AA5-9BED49C1392E}" type="pres">
      <dgm:prSet presAssocID="{E1DF3115-344B-45B9-A6CC-979312FD2C40}" presName="rootText" presStyleLbl="node1" presStyleIdx="1" presStyleCnt="2"/>
      <dgm:spPr/>
      <dgm:t>
        <a:bodyPr/>
        <a:lstStyle/>
        <a:p>
          <a:endParaRPr lang="ru-RU"/>
        </a:p>
      </dgm:t>
    </dgm:pt>
    <dgm:pt modelId="{6174C4A8-2380-44D5-8E18-330378668BF3}" type="pres">
      <dgm:prSet presAssocID="{E1DF3115-344B-45B9-A6CC-979312FD2C40}" presName="rootConnector" presStyleLbl="node1" presStyleIdx="1" presStyleCnt="2"/>
      <dgm:spPr/>
      <dgm:t>
        <a:bodyPr/>
        <a:lstStyle/>
        <a:p>
          <a:endParaRPr lang="ru-RU"/>
        </a:p>
      </dgm:t>
    </dgm:pt>
    <dgm:pt modelId="{4D58C02B-5F3D-4D91-BF8A-32B54F08D3E4}" type="pres">
      <dgm:prSet presAssocID="{E1DF3115-344B-45B9-A6CC-979312FD2C40}" presName="childShape" presStyleCnt="0"/>
      <dgm:spPr/>
    </dgm:pt>
    <dgm:pt modelId="{507CEDCC-896A-47BE-B4C8-9EC7BC4C4A61}" type="pres">
      <dgm:prSet presAssocID="{E4C47306-76A5-42F0-AE24-5DFFA437EA57}" presName="Name13" presStyleLbl="parChTrans1D2" presStyleIdx="2" presStyleCnt="4"/>
      <dgm:spPr/>
      <dgm:t>
        <a:bodyPr/>
        <a:lstStyle/>
        <a:p>
          <a:endParaRPr lang="ru-RU"/>
        </a:p>
      </dgm:t>
    </dgm:pt>
    <dgm:pt modelId="{64E35A2E-96B7-4EFF-825E-1E7F9770680F}" type="pres">
      <dgm:prSet presAssocID="{45AB0469-A0BB-4D40-BF16-A52A85B55CA6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1D707E-38AF-4756-AE0F-4B0DFF988217}" type="pres">
      <dgm:prSet presAssocID="{184A91D9-A567-4951-95FC-8944F0FB5843}" presName="Name13" presStyleLbl="parChTrans1D2" presStyleIdx="3" presStyleCnt="4"/>
      <dgm:spPr/>
      <dgm:t>
        <a:bodyPr/>
        <a:lstStyle/>
        <a:p>
          <a:endParaRPr lang="ru-RU"/>
        </a:p>
      </dgm:t>
    </dgm:pt>
    <dgm:pt modelId="{36AC472F-FF4A-4F75-B92B-853C16B57D70}" type="pres">
      <dgm:prSet presAssocID="{11555A86-895C-403B-B320-ECDB3248C312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61696B-2D3B-44A2-B086-4A51848DCC28}" srcId="{60B1E0DB-EA08-4381-A0AE-5EED835A6A06}" destId="{E1DF3115-344B-45B9-A6CC-979312FD2C40}" srcOrd="1" destOrd="0" parTransId="{32454212-7817-4C54-BE70-16B669F1338B}" sibTransId="{B4AC559A-0383-4847-8C20-72CFB19CEB94}"/>
    <dgm:cxn modelId="{E7AC5F09-0D2C-4A69-8C27-DD918EEF3163}" type="presOf" srcId="{4EA01F0E-D6F9-4FE3-A4D3-E27A10634137}" destId="{34103181-464B-419B-85F2-0374F855550F}" srcOrd="0" destOrd="0" presId="urn:microsoft.com/office/officeart/2005/8/layout/hierarchy3"/>
    <dgm:cxn modelId="{502C3A11-E3D0-43A1-83CD-7BEB62A40678}" type="presOf" srcId="{C7186A36-C162-41CF-94A7-166CA84B6910}" destId="{E9B71CD5-26E1-455D-808A-48E20BC58C7D}" srcOrd="0" destOrd="0" presId="urn:microsoft.com/office/officeart/2005/8/layout/hierarchy3"/>
    <dgm:cxn modelId="{3FEBC0E2-B4B6-4523-BFCF-6DA29BE6174C}" type="presOf" srcId="{E1DF3115-344B-45B9-A6CC-979312FD2C40}" destId="{D9995AA3-DD9F-4116-8AA5-9BED49C1392E}" srcOrd="0" destOrd="0" presId="urn:microsoft.com/office/officeart/2005/8/layout/hierarchy3"/>
    <dgm:cxn modelId="{66DB9C57-AC0E-4D3A-9F7F-DA73284E20A7}" type="presOf" srcId="{60B1E0DB-EA08-4381-A0AE-5EED835A6A06}" destId="{37715D86-A446-41CA-9066-B00ADEC68213}" srcOrd="0" destOrd="0" presId="urn:microsoft.com/office/officeart/2005/8/layout/hierarchy3"/>
    <dgm:cxn modelId="{B40B0761-2581-4BD4-A172-8E895AFE59CC}" type="presOf" srcId="{45AB0469-A0BB-4D40-BF16-A52A85B55CA6}" destId="{64E35A2E-96B7-4EFF-825E-1E7F9770680F}" srcOrd="0" destOrd="0" presId="urn:microsoft.com/office/officeart/2005/8/layout/hierarchy3"/>
    <dgm:cxn modelId="{104C5AE6-E291-4CF4-8FC7-3D50C09997BA}" srcId="{E1DF3115-344B-45B9-A6CC-979312FD2C40}" destId="{45AB0469-A0BB-4D40-BF16-A52A85B55CA6}" srcOrd="0" destOrd="0" parTransId="{E4C47306-76A5-42F0-AE24-5DFFA437EA57}" sibTransId="{D4A2933B-65B5-42E5-8C8F-8039E89385B4}"/>
    <dgm:cxn modelId="{AEEF8DCF-7E95-453E-B64D-B5B641B22F58}" type="presOf" srcId="{11555A86-895C-403B-B320-ECDB3248C312}" destId="{36AC472F-FF4A-4F75-B92B-853C16B57D70}" srcOrd="0" destOrd="0" presId="urn:microsoft.com/office/officeart/2005/8/layout/hierarchy3"/>
    <dgm:cxn modelId="{62BAF210-3C87-4946-8A64-982A188C0A1A}" srcId="{E1DF3115-344B-45B9-A6CC-979312FD2C40}" destId="{11555A86-895C-403B-B320-ECDB3248C312}" srcOrd="1" destOrd="0" parTransId="{184A91D9-A567-4951-95FC-8944F0FB5843}" sibTransId="{219D9C52-DD19-442B-8815-F4DDB295953C}"/>
    <dgm:cxn modelId="{316F8555-C7F0-46A8-AFE4-0997CA8FD6C2}" type="presOf" srcId="{70927EBD-2718-493A-A4F4-CC4A737A4290}" destId="{4C932096-1004-47F1-8DEA-572DB20B5BD7}" srcOrd="1" destOrd="0" presId="urn:microsoft.com/office/officeart/2005/8/layout/hierarchy3"/>
    <dgm:cxn modelId="{C2D176A9-3015-445A-B586-ED22A72B8AF0}" srcId="{70927EBD-2718-493A-A4F4-CC4A737A4290}" destId="{4EA01F0E-D6F9-4FE3-A4D3-E27A10634137}" srcOrd="1" destOrd="0" parTransId="{C7186A36-C162-41CF-94A7-166CA84B6910}" sibTransId="{EBEF433F-DC10-494C-8B39-1945BE0C5171}"/>
    <dgm:cxn modelId="{A60EBFA9-2BC9-4CB6-910E-A101D0931DB7}" srcId="{60B1E0DB-EA08-4381-A0AE-5EED835A6A06}" destId="{70927EBD-2718-493A-A4F4-CC4A737A4290}" srcOrd="0" destOrd="0" parTransId="{F0157F0F-3103-43C9-9F6C-6D9BDC77E14D}" sibTransId="{A3354A02-32B6-4EB7-91BE-C4340FACA851}"/>
    <dgm:cxn modelId="{80B4A496-3A63-431E-8FEF-F289B5110C38}" type="presOf" srcId="{8E082798-DD3E-4C1B-9856-CA2D09E512F9}" destId="{718EE649-53CE-4C4D-AEA5-0304C09F61A7}" srcOrd="0" destOrd="0" presId="urn:microsoft.com/office/officeart/2005/8/layout/hierarchy3"/>
    <dgm:cxn modelId="{55AB3C24-B5DA-41BB-A9E8-214A113EE79E}" type="presOf" srcId="{184A91D9-A567-4951-95FC-8944F0FB5843}" destId="{EB1D707E-38AF-4756-AE0F-4B0DFF988217}" srcOrd="0" destOrd="0" presId="urn:microsoft.com/office/officeart/2005/8/layout/hierarchy3"/>
    <dgm:cxn modelId="{C0311629-6978-4623-80EA-E7EAB28F9A67}" srcId="{70927EBD-2718-493A-A4F4-CC4A737A4290}" destId="{3A26B9AD-EC3E-4F25-879D-5CBA7D172C23}" srcOrd="0" destOrd="0" parTransId="{8E082798-DD3E-4C1B-9856-CA2D09E512F9}" sibTransId="{CC428097-841D-4B90-9E98-71C3B711E460}"/>
    <dgm:cxn modelId="{CD0BC526-AC9C-4247-8612-DD17F26FCA72}" type="presOf" srcId="{3A26B9AD-EC3E-4F25-879D-5CBA7D172C23}" destId="{39F9B29A-2410-47FC-A50E-46DE0A544639}" srcOrd="0" destOrd="0" presId="urn:microsoft.com/office/officeart/2005/8/layout/hierarchy3"/>
    <dgm:cxn modelId="{5B653A4E-BE02-4BAE-BDCD-C09B7A5D88DC}" type="presOf" srcId="{E4C47306-76A5-42F0-AE24-5DFFA437EA57}" destId="{507CEDCC-896A-47BE-B4C8-9EC7BC4C4A61}" srcOrd="0" destOrd="0" presId="urn:microsoft.com/office/officeart/2005/8/layout/hierarchy3"/>
    <dgm:cxn modelId="{44A0593B-0417-45DA-8E27-AFEB0B3D23D9}" type="presOf" srcId="{70927EBD-2718-493A-A4F4-CC4A737A4290}" destId="{71982505-4775-4FB1-9CC3-FD9B7BA1E9B2}" srcOrd="0" destOrd="0" presId="urn:microsoft.com/office/officeart/2005/8/layout/hierarchy3"/>
    <dgm:cxn modelId="{5C6528A3-CB0F-4295-985F-352146A1AC6F}" type="presOf" srcId="{E1DF3115-344B-45B9-A6CC-979312FD2C40}" destId="{6174C4A8-2380-44D5-8E18-330378668BF3}" srcOrd="1" destOrd="0" presId="urn:microsoft.com/office/officeart/2005/8/layout/hierarchy3"/>
    <dgm:cxn modelId="{655D60D4-1529-4DB8-9559-109741C94C7C}" type="presParOf" srcId="{37715D86-A446-41CA-9066-B00ADEC68213}" destId="{A048C457-D829-470B-8454-BCE690D8C73E}" srcOrd="0" destOrd="0" presId="urn:microsoft.com/office/officeart/2005/8/layout/hierarchy3"/>
    <dgm:cxn modelId="{FF21D60A-6843-4EC3-8D58-E6C414A379A2}" type="presParOf" srcId="{A048C457-D829-470B-8454-BCE690D8C73E}" destId="{AE589A98-EEAF-4980-A5AF-44A72E30D807}" srcOrd="0" destOrd="0" presId="urn:microsoft.com/office/officeart/2005/8/layout/hierarchy3"/>
    <dgm:cxn modelId="{088D673B-0B9B-4DF9-A66B-1C06F7518DC0}" type="presParOf" srcId="{AE589A98-EEAF-4980-A5AF-44A72E30D807}" destId="{71982505-4775-4FB1-9CC3-FD9B7BA1E9B2}" srcOrd="0" destOrd="0" presId="urn:microsoft.com/office/officeart/2005/8/layout/hierarchy3"/>
    <dgm:cxn modelId="{3EB49B4F-768A-415F-AC8B-BF2B0429BB18}" type="presParOf" srcId="{AE589A98-EEAF-4980-A5AF-44A72E30D807}" destId="{4C932096-1004-47F1-8DEA-572DB20B5BD7}" srcOrd="1" destOrd="0" presId="urn:microsoft.com/office/officeart/2005/8/layout/hierarchy3"/>
    <dgm:cxn modelId="{A033127C-197D-4D53-8EB5-7FC7094C8D01}" type="presParOf" srcId="{A048C457-D829-470B-8454-BCE690D8C73E}" destId="{45220E42-D9BA-4B72-97B5-0F77E226C1CA}" srcOrd="1" destOrd="0" presId="urn:microsoft.com/office/officeart/2005/8/layout/hierarchy3"/>
    <dgm:cxn modelId="{40BCB680-2772-45EA-ADF7-29EB31D2F38F}" type="presParOf" srcId="{45220E42-D9BA-4B72-97B5-0F77E226C1CA}" destId="{718EE649-53CE-4C4D-AEA5-0304C09F61A7}" srcOrd="0" destOrd="0" presId="urn:microsoft.com/office/officeart/2005/8/layout/hierarchy3"/>
    <dgm:cxn modelId="{7A6D09CB-8E8F-4F86-A9B8-BD55237CC5A3}" type="presParOf" srcId="{45220E42-D9BA-4B72-97B5-0F77E226C1CA}" destId="{39F9B29A-2410-47FC-A50E-46DE0A544639}" srcOrd="1" destOrd="0" presId="urn:microsoft.com/office/officeart/2005/8/layout/hierarchy3"/>
    <dgm:cxn modelId="{1AC08ABC-7B99-4EE5-B729-922C8CC87C75}" type="presParOf" srcId="{45220E42-D9BA-4B72-97B5-0F77E226C1CA}" destId="{E9B71CD5-26E1-455D-808A-48E20BC58C7D}" srcOrd="2" destOrd="0" presId="urn:microsoft.com/office/officeart/2005/8/layout/hierarchy3"/>
    <dgm:cxn modelId="{519FCE49-1417-4D62-AF61-4845C84666E1}" type="presParOf" srcId="{45220E42-D9BA-4B72-97B5-0F77E226C1CA}" destId="{34103181-464B-419B-85F2-0374F855550F}" srcOrd="3" destOrd="0" presId="urn:microsoft.com/office/officeart/2005/8/layout/hierarchy3"/>
    <dgm:cxn modelId="{CCC09268-1500-4595-94CB-99003111328C}" type="presParOf" srcId="{37715D86-A446-41CA-9066-B00ADEC68213}" destId="{78D68F56-9A23-4569-AD68-A778416C8A5A}" srcOrd="1" destOrd="0" presId="urn:microsoft.com/office/officeart/2005/8/layout/hierarchy3"/>
    <dgm:cxn modelId="{DA11D603-5913-44D8-A578-E61544E38ACB}" type="presParOf" srcId="{78D68F56-9A23-4569-AD68-A778416C8A5A}" destId="{8F03C920-B384-4B41-A923-2A1DCF94234E}" srcOrd="0" destOrd="0" presId="urn:microsoft.com/office/officeart/2005/8/layout/hierarchy3"/>
    <dgm:cxn modelId="{FB01EED5-DD60-4560-BAA5-D654C94193B5}" type="presParOf" srcId="{8F03C920-B384-4B41-A923-2A1DCF94234E}" destId="{D9995AA3-DD9F-4116-8AA5-9BED49C1392E}" srcOrd="0" destOrd="0" presId="urn:microsoft.com/office/officeart/2005/8/layout/hierarchy3"/>
    <dgm:cxn modelId="{9AEA5FC0-377A-4A35-8C93-13BE94CDA288}" type="presParOf" srcId="{8F03C920-B384-4B41-A923-2A1DCF94234E}" destId="{6174C4A8-2380-44D5-8E18-330378668BF3}" srcOrd="1" destOrd="0" presId="urn:microsoft.com/office/officeart/2005/8/layout/hierarchy3"/>
    <dgm:cxn modelId="{4BE964DE-9D31-45F2-8044-0163BF6B3FBC}" type="presParOf" srcId="{78D68F56-9A23-4569-AD68-A778416C8A5A}" destId="{4D58C02B-5F3D-4D91-BF8A-32B54F08D3E4}" srcOrd="1" destOrd="0" presId="urn:microsoft.com/office/officeart/2005/8/layout/hierarchy3"/>
    <dgm:cxn modelId="{3D4B037F-EB4E-4BA9-A6E6-BE4D7B210B9C}" type="presParOf" srcId="{4D58C02B-5F3D-4D91-BF8A-32B54F08D3E4}" destId="{507CEDCC-896A-47BE-B4C8-9EC7BC4C4A61}" srcOrd="0" destOrd="0" presId="urn:microsoft.com/office/officeart/2005/8/layout/hierarchy3"/>
    <dgm:cxn modelId="{DA803569-843D-4711-8D47-F952838F3AA6}" type="presParOf" srcId="{4D58C02B-5F3D-4D91-BF8A-32B54F08D3E4}" destId="{64E35A2E-96B7-4EFF-825E-1E7F9770680F}" srcOrd="1" destOrd="0" presId="urn:microsoft.com/office/officeart/2005/8/layout/hierarchy3"/>
    <dgm:cxn modelId="{C2DC4102-826F-4804-A7C6-5B34E4A55225}" type="presParOf" srcId="{4D58C02B-5F3D-4D91-BF8A-32B54F08D3E4}" destId="{EB1D707E-38AF-4756-AE0F-4B0DFF988217}" srcOrd="2" destOrd="0" presId="urn:microsoft.com/office/officeart/2005/8/layout/hierarchy3"/>
    <dgm:cxn modelId="{1FBB8C27-E906-4565-9E0A-391783A5AFF8}" type="presParOf" srcId="{4D58C02B-5F3D-4D91-BF8A-32B54F08D3E4}" destId="{36AC472F-FF4A-4F75-B92B-853C16B57D7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3E878E-C8D7-4224-A444-F6D7E5452D9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F7493F-FAD5-4120-A656-082B2AECAFD7}">
      <dgm:prSet phldrT="[Текст]"/>
      <dgm:spPr/>
      <dgm:t>
        <a:bodyPr/>
        <a:lstStyle/>
        <a:p>
          <a:r>
            <a:rPr lang="ru-RU" dirty="0"/>
            <a:t>Ознакомление со множеством произведений одного композитора</a:t>
          </a:r>
        </a:p>
      </dgm:t>
    </dgm:pt>
    <dgm:pt modelId="{1EA1890E-1ABC-4352-8B24-63D16E0B50F1}" type="parTrans" cxnId="{CDFE2779-9D43-404A-9725-37E0BF0E1FBB}">
      <dgm:prSet/>
      <dgm:spPr/>
      <dgm:t>
        <a:bodyPr/>
        <a:lstStyle/>
        <a:p>
          <a:endParaRPr lang="ru-RU"/>
        </a:p>
      </dgm:t>
    </dgm:pt>
    <dgm:pt modelId="{D47F0DF2-D6AC-4FE5-AA0F-DF7ED5800C9F}" type="sibTrans" cxnId="{CDFE2779-9D43-404A-9725-37E0BF0E1FBB}">
      <dgm:prSet/>
      <dgm:spPr/>
      <dgm:t>
        <a:bodyPr/>
        <a:lstStyle/>
        <a:p>
          <a:endParaRPr lang="ru-RU"/>
        </a:p>
      </dgm:t>
    </dgm:pt>
    <dgm:pt modelId="{9C9A7542-DCCA-4D00-94BA-2B59C988E67D}">
      <dgm:prSet phldrT="[Текст]"/>
      <dgm:spPr/>
      <dgm:t>
        <a:bodyPr/>
        <a:lstStyle/>
        <a:p>
          <a:r>
            <a:rPr lang="ru-RU" dirty="0"/>
            <a:t>Глубокое изучение стиля композитора</a:t>
          </a:r>
        </a:p>
      </dgm:t>
    </dgm:pt>
    <dgm:pt modelId="{EE02DC52-5527-4F85-9A3A-FDB7A0713643}" type="parTrans" cxnId="{EE9B0E8E-5AB1-40BC-92B8-0AAE904CBB7B}">
      <dgm:prSet/>
      <dgm:spPr/>
      <dgm:t>
        <a:bodyPr/>
        <a:lstStyle/>
        <a:p>
          <a:endParaRPr lang="ru-RU"/>
        </a:p>
      </dgm:t>
    </dgm:pt>
    <dgm:pt modelId="{F4F0637C-3A51-4358-A40E-2B97454435BE}" type="sibTrans" cxnId="{EE9B0E8E-5AB1-40BC-92B8-0AAE904CBB7B}">
      <dgm:prSet/>
      <dgm:spPr/>
      <dgm:t>
        <a:bodyPr/>
        <a:lstStyle/>
        <a:p>
          <a:endParaRPr lang="ru-RU"/>
        </a:p>
      </dgm:t>
    </dgm:pt>
    <dgm:pt modelId="{6E2110B1-00A9-4067-B832-C9FE8259B84C}">
      <dgm:prSet phldrT="[Текст]"/>
      <dgm:spPr/>
      <dgm:t>
        <a:bodyPr/>
        <a:lstStyle/>
        <a:p>
          <a:r>
            <a:rPr lang="ru-RU" dirty="0"/>
            <a:t>Тщательное рассмотрение всех деталей нотного текста</a:t>
          </a:r>
        </a:p>
      </dgm:t>
    </dgm:pt>
    <dgm:pt modelId="{8CFE909F-8595-4F09-8C28-22435AA3F5A5}" type="parTrans" cxnId="{68163571-93C8-41D0-AF5E-F7F350538E82}">
      <dgm:prSet/>
      <dgm:spPr/>
      <dgm:t>
        <a:bodyPr/>
        <a:lstStyle/>
        <a:p>
          <a:endParaRPr lang="ru-RU"/>
        </a:p>
      </dgm:t>
    </dgm:pt>
    <dgm:pt modelId="{5567B46B-9622-4C02-B0D4-E5502201F674}" type="sibTrans" cxnId="{68163571-93C8-41D0-AF5E-F7F350538E82}">
      <dgm:prSet/>
      <dgm:spPr/>
      <dgm:t>
        <a:bodyPr/>
        <a:lstStyle/>
        <a:p>
          <a:endParaRPr lang="ru-RU"/>
        </a:p>
      </dgm:t>
    </dgm:pt>
    <dgm:pt modelId="{CCBDAB4A-FF60-4332-B010-2F189E0FFEA7}">
      <dgm:prSet phldrT="[Текст]"/>
      <dgm:spPr/>
      <dgm:t>
        <a:bodyPr/>
        <a:lstStyle/>
        <a:p>
          <a:r>
            <a:rPr lang="ru-RU" dirty="0"/>
            <a:t>Изучение различных редакций текста и различных толкований</a:t>
          </a:r>
        </a:p>
      </dgm:t>
    </dgm:pt>
    <dgm:pt modelId="{8EE8BD31-BD87-4547-9B7E-9216C7C3F540}" type="parTrans" cxnId="{5515A7D1-E717-4A70-876D-18AFB380067D}">
      <dgm:prSet/>
      <dgm:spPr/>
      <dgm:t>
        <a:bodyPr/>
        <a:lstStyle/>
        <a:p>
          <a:endParaRPr lang="ru-RU"/>
        </a:p>
      </dgm:t>
    </dgm:pt>
    <dgm:pt modelId="{0406A844-4FE5-43BF-88D9-0357D282DC63}" type="sibTrans" cxnId="{5515A7D1-E717-4A70-876D-18AFB380067D}">
      <dgm:prSet/>
      <dgm:spPr/>
      <dgm:t>
        <a:bodyPr/>
        <a:lstStyle/>
        <a:p>
          <a:endParaRPr lang="ru-RU"/>
        </a:p>
      </dgm:t>
    </dgm:pt>
    <dgm:pt modelId="{C5B67E83-4C0D-4DF3-AA42-490F484D4238}">
      <dgm:prSet phldrT="[Текст]"/>
      <dgm:spPr/>
      <dgm:t>
        <a:bodyPr/>
        <a:lstStyle/>
        <a:p>
          <a:r>
            <a:rPr lang="ru-RU" dirty="0"/>
            <a:t>Знакомство с личностью композитора</a:t>
          </a:r>
        </a:p>
      </dgm:t>
    </dgm:pt>
    <dgm:pt modelId="{02801972-1A83-4332-976A-3EDB326DFF29}" type="parTrans" cxnId="{5E795CFB-8F2D-4039-AC6B-77F6A972546C}">
      <dgm:prSet/>
      <dgm:spPr/>
      <dgm:t>
        <a:bodyPr/>
        <a:lstStyle/>
        <a:p>
          <a:endParaRPr lang="ru-RU"/>
        </a:p>
      </dgm:t>
    </dgm:pt>
    <dgm:pt modelId="{B81DCA45-17AA-4B09-83DA-92C80836D6B7}" type="sibTrans" cxnId="{5E795CFB-8F2D-4039-AC6B-77F6A972546C}">
      <dgm:prSet/>
      <dgm:spPr/>
      <dgm:t>
        <a:bodyPr/>
        <a:lstStyle/>
        <a:p>
          <a:endParaRPr lang="ru-RU"/>
        </a:p>
      </dgm:t>
    </dgm:pt>
    <dgm:pt modelId="{E5803C47-7D3F-4952-AFDA-13D91A9B0C3E}">
      <dgm:prSet phldrT="[Текст]"/>
      <dgm:spPr/>
      <dgm:t>
        <a:bodyPr/>
        <a:lstStyle/>
        <a:p>
          <a:r>
            <a:rPr lang="ru-RU" dirty="0"/>
            <a:t>Проникновение в дух эпохи</a:t>
          </a:r>
        </a:p>
      </dgm:t>
    </dgm:pt>
    <dgm:pt modelId="{AC6C002D-9BED-4038-9863-E793C53D14D7}" type="parTrans" cxnId="{A699AB71-CE68-403D-9CA0-EE0079865CF9}">
      <dgm:prSet/>
      <dgm:spPr/>
      <dgm:t>
        <a:bodyPr/>
        <a:lstStyle/>
        <a:p>
          <a:endParaRPr lang="ru-RU"/>
        </a:p>
      </dgm:t>
    </dgm:pt>
    <dgm:pt modelId="{266D4760-9903-4451-B29B-F10ED09D5A75}" type="sibTrans" cxnId="{A699AB71-CE68-403D-9CA0-EE0079865CF9}">
      <dgm:prSet/>
      <dgm:spPr/>
      <dgm:t>
        <a:bodyPr/>
        <a:lstStyle/>
        <a:p>
          <a:endParaRPr lang="ru-RU"/>
        </a:p>
      </dgm:t>
    </dgm:pt>
    <dgm:pt modelId="{319F9016-A170-4BAA-AC7A-4073150F644A}" type="pres">
      <dgm:prSet presAssocID="{AC3E878E-C8D7-4224-A444-F6D7E5452D9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58E2E53-EDDF-4ABC-95BF-32E25923808D}" type="pres">
      <dgm:prSet presAssocID="{D4F7493F-FAD5-4120-A656-082B2AECAFD7}" presName="root" presStyleCnt="0"/>
      <dgm:spPr/>
    </dgm:pt>
    <dgm:pt modelId="{F259F4B6-DEA9-4685-9B61-7EED60C77C2A}" type="pres">
      <dgm:prSet presAssocID="{D4F7493F-FAD5-4120-A656-082B2AECAFD7}" presName="rootComposite" presStyleCnt="0"/>
      <dgm:spPr/>
    </dgm:pt>
    <dgm:pt modelId="{4C8DD251-2312-4636-B492-961F46F12F37}" type="pres">
      <dgm:prSet presAssocID="{D4F7493F-FAD5-4120-A656-082B2AECAFD7}" presName="rootText" presStyleLbl="node1" presStyleIdx="0" presStyleCnt="2"/>
      <dgm:spPr/>
      <dgm:t>
        <a:bodyPr/>
        <a:lstStyle/>
        <a:p>
          <a:endParaRPr lang="ru-RU"/>
        </a:p>
      </dgm:t>
    </dgm:pt>
    <dgm:pt modelId="{D5A1CAB9-EB84-4779-8DB7-8CCED3A42A70}" type="pres">
      <dgm:prSet presAssocID="{D4F7493F-FAD5-4120-A656-082B2AECAFD7}" presName="rootConnector" presStyleLbl="node1" presStyleIdx="0" presStyleCnt="2"/>
      <dgm:spPr/>
      <dgm:t>
        <a:bodyPr/>
        <a:lstStyle/>
        <a:p>
          <a:endParaRPr lang="ru-RU"/>
        </a:p>
      </dgm:t>
    </dgm:pt>
    <dgm:pt modelId="{ECB5C5BE-B99C-44DD-8F0D-030FA0455EB2}" type="pres">
      <dgm:prSet presAssocID="{D4F7493F-FAD5-4120-A656-082B2AECAFD7}" presName="childShape" presStyleCnt="0"/>
      <dgm:spPr/>
    </dgm:pt>
    <dgm:pt modelId="{3FDC66A6-8794-4343-8C3A-D65A4DDB9A87}" type="pres">
      <dgm:prSet presAssocID="{EE02DC52-5527-4F85-9A3A-FDB7A0713643}" presName="Name13" presStyleLbl="parChTrans1D2" presStyleIdx="0" presStyleCnt="4"/>
      <dgm:spPr/>
      <dgm:t>
        <a:bodyPr/>
        <a:lstStyle/>
        <a:p>
          <a:endParaRPr lang="ru-RU"/>
        </a:p>
      </dgm:t>
    </dgm:pt>
    <dgm:pt modelId="{55924CAA-9670-4846-93CF-0722E7E6C5A8}" type="pres">
      <dgm:prSet presAssocID="{9C9A7542-DCCA-4D00-94BA-2B59C988E67D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67ADD9-24FE-4FC1-B46F-CBBD775EA0DF}" type="pres">
      <dgm:prSet presAssocID="{8CFE909F-8595-4F09-8C28-22435AA3F5A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0595A6D-2054-41D7-879E-FF9BFE4EAF0A}" type="pres">
      <dgm:prSet presAssocID="{6E2110B1-00A9-4067-B832-C9FE8259B84C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00976D-2FC0-48F5-BAB4-28FCEF36719F}" type="pres">
      <dgm:prSet presAssocID="{CCBDAB4A-FF60-4332-B010-2F189E0FFEA7}" presName="root" presStyleCnt="0"/>
      <dgm:spPr/>
    </dgm:pt>
    <dgm:pt modelId="{0022BDDF-47F2-4F12-B8CD-F6FA6E1E6ADB}" type="pres">
      <dgm:prSet presAssocID="{CCBDAB4A-FF60-4332-B010-2F189E0FFEA7}" presName="rootComposite" presStyleCnt="0"/>
      <dgm:spPr/>
    </dgm:pt>
    <dgm:pt modelId="{C1E80CB0-9290-4061-842F-0D48D8CD0368}" type="pres">
      <dgm:prSet presAssocID="{CCBDAB4A-FF60-4332-B010-2F189E0FFEA7}" presName="rootText" presStyleLbl="node1" presStyleIdx="1" presStyleCnt="2"/>
      <dgm:spPr/>
      <dgm:t>
        <a:bodyPr/>
        <a:lstStyle/>
        <a:p>
          <a:endParaRPr lang="ru-RU"/>
        </a:p>
      </dgm:t>
    </dgm:pt>
    <dgm:pt modelId="{1B4743AE-47F1-4C51-A26A-1000383D12FB}" type="pres">
      <dgm:prSet presAssocID="{CCBDAB4A-FF60-4332-B010-2F189E0FFEA7}" presName="rootConnector" presStyleLbl="node1" presStyleIdx="1" presStyleCnt="2"/>
      <dgm:spPr/>
      <dgm:t>
        <a:bodyPr/>
        <a:lstStyle/>
        <a:p>
          <a:endParaRPr lang="ru-RU"/>
        </a:p>
      </dgm:t>
    </dgm:pt>
    <dgm:pt modelId="{8E5B4180-47BF-4DE5-A841-CC7877C20786}" type="pres">
      <dgm:prSet presAssocID="{CCBDAB4A-FF60-4332-B010-2F189E0FFEA7}" presName="childShape" presStyleCnt="0"/>
      <dgm:spPr/>
    </dgm:pt>
    <dgm:pt modelId="{CB0EB05E-3509-4E90-9F80-A351666923B6}" type="pres">
      <dgm:prSet presAssocID="{02801972-1A83-4332-976A-3EDB326DFF29}" presName="Name13" presStyleLbl="parChTrans1D2" presStyleIdx="2" presStyleCnt="4"/>
      <dgm:spPr/>
      <dgm:t>
        <a:bodyPr/>
        <a:lstStyle/>
        <a:p>
          <a:endParaRPr lang="ru-RU"/>
        </a:p>
      </dgm:t>
    </dgm:pt>
    <dgm:pt modelId="{0C85FDD6-0B34-4947-BF7F-9C3953D6C07E}" type="pres">
      <dgm:prSet presAssocID="{C5B67E83-4C0D-4DF3-AA42-490F484D423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798C0-F46C-401B-A78B-3F58468C3466}" type="pres">
      <dgm:prSet presAssocID="{AC6C002D-9BED-4038-9863-E793C53D14D7}" presName="Name13" presStyleLbl="parChTrans1D2" presStyleIdx="3" presStyleCnt="4"/>
      <dgm:spPr/>
      <dgm:t>
        <a:bodyPr/>
        <a:lstStyle/>
        <a:p>
          <a:endParaRPr lang="ru-RU"/>
        </a:p>
      </dgm:t>
    </dgm:pt>
    <dgm:pt modelId="{DCF9E07A-6716-4F35-8429-4B9621629719}" type="pres">
      <dgm:prSet presAssocID="{E5803C47-7D3F-4952-AFDA-13D91A9B0C3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15A7D1-E717-4A70-876D-18AFB380067D}" srcId="{AC3E878E-C8D7-4224-A444-F6D7E5452D9D}" destId="{CCBDAB4A-FF60-4332-B010-2F189E0FFEA7}" srcOrd="1" destOrd="0" parTransId="{8EE8BD31-BD87-4547-9B7E-9216C7C3F540}" sibTransId="{0406A844-4FE5-43BF-88D9-0357D282DC63}"/>
    <dgm:cxn modelId="{A381956D-8264-4A21-9CD4-D56D943FE0EF}" type="presOf" srcId="{C5B67E83-4C0D-4DF3-AA42-490F484D4238}" destId="{0C85FDD6-0B34-4947-BF7F-9C3953D6C07E}" srcOrd="0" destOrd="0" presId="urn:microsoft.com/office/officeart/2005/8/layout/hierarchy3"/>
    <dgm:cxn modelId="{5E795CFB-8F2D-4039-AC6B-77F6A972546C}" srcId="{CCBDAB4A-FF60-4332-B010-2F189E0FFEA7}" destId="{C5B67E83-4C0D-4DF3-AA42-490F484D4238}" srcOrd="0" destOrd="0" parTransId="{02801972-1A83-4332-976A-3EDB326DFF29}" sibTransId="{B81DCA45-17AA-4B09-83DA-92C80836D6B7}"/>
    <dgm:cxn modelId="{A699AB71-CE68-403D-9CA0-EE0079865CF9}" srcId="{CCBDAB4A-FF60-4332-B010-2F189E0FFEA7}" destId="{E5803C47-7D3F-4952-AFDA-13D91A9B0C3E}" srcOrd="1" destOrd="0" parTransId="{AC6C002D-9BED-4038-9863-E793C53D14D7}" sibTransId="{266D4760-9903-4451-B29B-F10ED09D5A75}"/>
    <dgm:cxn modelId="{0EEBE1CB-E54F-4AE0-90EA-944CC32ED84E}" type="presOf" srcId="{D4F7493F-FAD5-4120-A656-082B2AECAFD7}" destId="{4C8DD251-2312-4636-B492-961F46F12F37}" srcOrd="0" destOrd="0" presId="urn:microsoft.com/office/officeart/2005/8/layout/hierarchy3"/>
    <dgm:cxn modelId="{D406518D-868B-440F-88E4-C19BB30224B3}" type="presOf" srcId="{EE02DC52-5527-4F85-9A3A-FDB7A0713643}" destId="{3FDC66A6-8794-4343-8C3A-D65A4DDB9A87}" srcOrd="0" destOrd="0" presId="urn:microsoft.com/office/officeart/2005/8/layout/hierarchy3"/>
    <dgm:cxn modelId="{222A68E4-D758-463F-9875-3659D00C380B}" type="presOf" srcId="{AC6C002D-9BED-4038-9863-E793C53D14D7}" destId="{8B0798C0-F46C-401B-A78B-3F58468C3466}" srcOrd="0" destOrd="0" presId="urn:microsoft.com/office/officeart/2005/8/layout/hierarchy3"/>
    <dgm:cxn modelId="{1B1D6734-DC20-41F0-A301-7CB65FF78C05}" type="presOf" srcId="{CCBDAB4A-FF60-4332-B010-2F189E0FFEA7}" destId="{1B4743AE-47F1-4C51-A26A-1000383D12FB}" srcOrd="1" destOrd="0" presId="urn:microsoft.com/office/officeart/2005/8/layout/hierarchy3"/>
    <dgm:cxn modelId="{B356D40F-38C0-4C3C-8357-007F1C0DB0A0}" type="presOf" srcId="{AC3E878E-C8D7-4224-A444-F6D7E5452D9D}" destId="{319F9016-A170-4BAA-AC7A-4073150F644A}" srcOrd="0" destOrd="0" presId="urn:microsoft.com/office/officeart/2005/8/layout/hierarchy3"/>
    <dgm:cxn modelId="{C3D4AE7F-6D71-41AF-98D9-4CC9483363DD}" type="presOf" srcId="{8CFE909F-8595-4F09-8C28-22435AA3F5A5}" destId="{0667ADD9-24FE-4FC1-B46F-CBBD775EA0DF}" srcOrd="0" destOrd="0" presId="urn:microsoft.com/office/officeart/2005/8/layout/hierarchy3"/>
    <dgm:cxn modelId="{75F2214A-FBAB-4EE6-8D17-DBA7F4677A4F}" type="presOf" srcId="{E5803C47-7D3F-4952-AFDA-13D91A9B0C3E}" destId="{DCF9E07A-6716-4F35-8429-4B9621629719}" srcOrd="0" destOrd="0" presId="urn:microsoft.com/office/officeart/2005/8/layout/hierarchy3"/>
    <dgm:cxn modelId="{EE9B0E8E-5AB1-40BC-92B8-0AAE904CBB7B}" srcId="{D4F7493F-FAD5-4120-A656-082B2AECAFD7}" destId="{9C9A7542-DCCA-4D00-94BA-2B59C988E67D}" srcOrd="0" destOrd="0" parTransId="{EE02DC52-5527-4F85-9A3A-FDB7A0713643}" sibTransId="{F4F0637C-3A51-4358-A40E-2B97454435BE}"/>
    <dgm:cxn modelId="{1F3A2251-0E2B-4891-917A-F0E253B17925}" type="presOf" srcId="{D4F7493F-FAD5-4120-A656-082B2AECAFD7}" destId="{D5A1CAB9-EB84-4779-8DB7-8CCED3A42A70}" srcOrd="1" destOrd="0" presId="urn:microsoft.com/office/officeart/2005/8/layout/hierarchy3"/>
    <dgm:cxn modelId="{17CFBCAC-6F4E-4FF3-B613-743651B44256}" type="presOf" srcId="{6E2110B1-00A9-4067-B832-C9FE8259B84C}" destId="{90595A6D-2054-41D7-879E-FF9BFE4EAF0A}" srcOrd="0" destOrd="0" presId="urn:microsoft.com/office/officeart/2005/8/layout/hierarchy3"/>
    <dgm:cxn modelId="{558A6300-9802-45EF-BA2F-799A60B42A8E}" type="presOf" srcId="{02801972-1A83-4332-976A-3EDB326DFF29}" destId="{CB0EB05E-3509-4E90-9F80-A351666923B6}" srcOrd="0" destOrd="0" presId="urn:microsoft.com/office/officeart/2005/8/layout/hierarchy3"/>
    <dgm:cxn modelId="{F88687B4-AC58-40F5-9146-3BC35E13766A}" type="presOf" srcId="{CCBDAB4A-FF60-4332-B010-2F189E0FFEA7}" destId="{C1E80CB0-9290-4061-842F-0D48D8CD0368}" srcOrd="0" destOrd="0" presId="urn:microsoft.com/office/officeart/2005/8/layout/hierarchy3"/>
    <dgm:cxn modelId="{68163571-93C8-41D0-AF5E-F7F350538E82}" srcId="{D4F7493F-FAD5-4120-A656-082B2AECAFD7}" destId="{6E2110B1-00A9-4067-B832-C9FE8259B84C}" srcOrd="1" destOrd="0" parTransId="{8CFE909F-8595-4F09-8C28-22435AA3F5A5}" sibTransId="{5567B46B-9622-4C02-B0D4-E5502201F674}"/>
    <dgm:cxn modelId="{2F909B18-6999-4B2F-B2E5-C671111A49B8}" type="presOf" srcId="{9C9A7542-DCCA-4D00-94BA-2B59C988E67D}" destId="{55924CAA-9670-4846-93CF-0722E7E6C5A8}" srcOrd="0" destOrd="0" presId="urn:microsoft.com/office/officeart/2005/8/layout/hierarchy3"/>
    <dgm:cxn modelId="{CDFE2779-9D43-404A-9725-37E0BF0E1FBB}" srcId="{AC3E878E-C8D7-4224-A444-F6D7E5452D9D}" destId="{D4F7493F-FAD5-4120-A656-082B2AECAFD7}" srcOrd="0" destOrd="0" parTransId="{1EA1890E-1ABC-4352-8B24-63D16E0B50F1}" sibTransId="{D47F0DF2-D6AC-4FE5-AA0F-DF7ED5800C9F}"/>
    <dgm:cxn modelId="{F1635352-49ED-48AA-BFBA-39EDD575C62E}" type="presParOf" srcId="{319F9016-A170-4BAA-AC7A-4073150F644A}" destId="{058E2E53-EDDF-4ABC-95BF-32E25923808D}" srcOrd="0" destOrd="0" presId="urn:microsoft.com/office/officeart/2005/8/layout/hierarchy3"/>
    <dgm:cxn modelId="{46FB258B-982D-4022-8D8A-D576500E38DB}" type="presParOf" srcId="{058E2E53-EDDF-4ABC-95BF-32E25923808D}" destId="{F259F4B6-DEA9-4685-9B61-7EED60C77C2A}" srcOrd="0" destOrd="0" presId="urn:microsoft.com/office/officeart/2005/8/layout/hierarchy3"/>
    <dgm:cxn modelId="{03606864-92FE-4AA3-B7A8-335E51A9BE8D}" type="presParOf" srcId="{F259F4B6-DEA9-4685-9B61-7EED60C77C2A}" destId="{4C8DD251-2312-4636-B492-961F46F12F37}" srcOrd="0" destOrd="0" presId="urn:microsoft.com/office/officeart/2005/8/layout/hierarchy3"/>
    <dgm:cxn modelId="{079CAD0F-1954-4A73-920D-BA6AE5A84600}" type="presParOf" srcId="{F259F4B6-DEA9-4685-9B61-7EED60C77C2A}" destId="{D5A1CAB9-EB84-4779-8DB7-8CCED3A42A70}" srcOrd="1" destOrd="0" presId="urn:microsoft.com/office/officeart/2005/8/layout/hierarchy3"/>
    <dgm:cxn modelId="{FF274EF3-C59A-45A1-9D1C-94D4821C3FFF}" type="presParOf" srcId="{058E2E53-EDDF-4ABC-95BF-32E25923808D}" destId="{ECB5C5BE-B99C-44DD-8F0D-030FA0455EB2}" srcOrd="1" destOrd="0" presId="urn:microsoft.com/office/officeart/2005/8/layout/hierarchy3"/>
    <dgm:cxn modelId="{7EE4568D-3D47-45F7-BFBE-6D33F7B5D09F}" type="presParOf" srcId="{ECB5C5BE-B99C-44DD-8F0D-030FA0455EB2}" destId="{3FDC66A6-8794-4343-8C3A-D65A4DDB9A87}" srcOrd="0" destOrd="0" presId="urn:microsoft.com/office/officeart/2005/8/layout/hierarchy3"/>
    <dgm:cxn modelId="{FD155194-F184-4DC4-9285-AE0040BA8A65}" type="presParOf" srcId="{ECB5C5BE-B99C-44DD-8F0D-030FA0455EB2}" destId="{55924CAA-9670-4846-93CF-0722E7E6C5A8}" srcOrd="1" destOrd="0" presId="urn:microsoft.com/office/officeart/2005/8/layout/hierarchy3"/>
    <dgm:cxn modelId="{0A8127D5-5BB3-41ED-8B71-9E84F5E1F1F0}" type="presParOf" srcId="{ECB5C5BE-B99C-44DD-8F0D-030FA0455EB2}" destId="{0667ADD9-24FE-4FC1-B46F-CBBD775EA0DF}" srcOrd="2" destOrd="0" presId="urn:microsoft.com/office/officeart/2005/8/layout/hierarchy3"/>
    <dgm:cxn modelId="{AB2A659D-D688-4D9C-9227-586D4809BAC4}" type="presParOf" srcId="{ECB5C5BE-B99C-44DD-8F0D-030FA0455EB2}" destId="{90595A6D-2054-41D7-879E-FF9BFE4EAF0A}" srcOrd="3" destOrd="0" presId="urn:microsoft.com/office/officeart/2005/8/layout/hierarchy3"/>
    <dgm:cxn modelId="{80903262-6D08-48BB-9256-0B3260F375D2}" type="presParOf" srcId="{319F9016-A170-4BAA-AC7A-4073150F644A}" destId="{8D00976D-2FC0-48F5-BAB4-28FCEF36719F}" srcOrd="1" destOrd="0" presId="urn:microsoft.com/office/officeart/2005/8/layout/hierarchy3"/>
    <dgm:cxn modelId="{47A6787F-D841-485F-968B-A96BA5584377}" type="presParOf" srcId="{8D00976D-2FC0-48F5-BAB4-28FCEF36719F}" destId="{0022BDDF-47F2-4F12-B8CD-F6FA6E1E6ADB}" srcOrd="0" destOrd="0" presId="urn:microsoft.com/office/officeart/2005/8/layout/hierarchy3"/>
    <dgm:cxn modelId="{19C2D55A-CB10-4170-A8B7-31EEB617274B}" type="presParOf" srcId="{0022BDDF-47F2-4F12-B8CD-F6FA6E1E6ADB}" destId="{C1E80CB0-9290-4061-842F-0D48D8CD0368}" srcOrd="0" destOrd="0" presId="urn:microsoft.com/office/officeart/2005/8/layout/hierarchy3"/>
    <dgm:cxn modelId="{049321C8-25F4-41F6-89F7-50B97857AFAA}" type="presParOf" srcId="{0022BDDF-47F2-4F12-B8CD-F6FA6E1E6ADB}" destId="{1B4743AE-47F1-4C51-A26A-1000383D12FB}" srcOrd="1" destOrd="0" presId="urn:microsoft.com/office/officeart/2005/8/layout/hierarchy3"/>
    <dgm:cxn modelId="{DA6C7885-78A9-4757-9B59-CF0914D6C186}" type="presParOf" srcId="{8D00976D-2FC0-48F5-BAB4-28FCEF36719F}" destId="{8E5B4180-47BF-4DE5-A841-CC7877C20786}" srcOrd="1" destOrd="0" presId="urn:microsoft.com/office/officeart/2005/8/layout/hierarchy3"/>
    <dgm:cxn modelId="{EF018DC4-67EF-4DD2-991E-6A8E0279CED2}" type="presParOf" srcId="{8E5B4180-47BF-4DE5-A841-CC7877C20786}" destId="{CB0EB05E-3509-4E90-9F80-A351666923B6}" srcOrd="0" destOrd="0" presId="urn:microsoft.com/office/officeart/2005/8/layout/hierarchy3"/>
    <dgm:cxn modelId="{5FC56C59-67C4-42AE-997A-22E93B3DAFCC}" type="presParOf" srcId="{8E5B4180-47BF-4DE5-A841-CC7877C20786}" destId="{0C85FDD6-0B34-4947-BF7F-9C3953D6C07E}" srcOrd="1" destOrd="0" presId="urn:microsoft.com/office/officeart/2005/8/layout/hierarchy3"/>
    <dgm:cxn modelId="{038EAA25-C23E-476E-92C7-9B344C2AEEDF}" type="presParOf" srcId="{8E5B4180-47BF-4DE5-A841-CC7877C20786}" destId="{8B0798C0-F46C-401B-A78B-3F58468C3466}" srcOrd="2" destOrd="0" presId="urn:microsoft.com/office/officeart/2005/8/layout/hierarchy3"/>
    <dgm:cxn modelId="{780D547E-4C9A-4E67-8E09-8F4AE068E13B}" type="presParOf" srcId="{8E5B4180-47BF-4DE5-A841-CC7877C20786}" destId="{DCF9E07A-6716-4F35-8429-4B962162971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5E73A1-2FD6-4D6F-B327-762B79B19EB8}">
      <dsp:nvSpPr>
        <dsp:cNvPr id="0" name=""/>
        <dsp:cNvSpPr/>
      </dsp:nvSpPr>
      <dsp:spPr>
        <a:xfrm rot="10800000">
          <a:off x="2217011" y="864"/>
          <a:ext cx="7540775" cy="12705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8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XVII </a:t>
          </a:r>
          <a:r>
            <a:rPr lang="ru-RU" sz="2300" kern="1200" dirty="0"/>
            <a:t>век – жанровый стиль, понятие «манеры», формы;</a:t>
          </a:r>
        </a:p>
      </dsp:txBody>
      <dsp:txXfrm rot="10800000">
        <a:off x="2217011" y="864"/>
        <a:ext cx="7540775" cy="1270573"/>
      </dsp:txXfrm>
    </dsp:sp>
    <dsp:sp modelId="{59BC7435-B582-4762-93E8-9A8F31B2A3E4}">
      <dsp:nvSpPr>
        <dsp:cNvPr id="0" name=""/>
        <dsp:cNvSpPr/>
      </dsp:nvSpPr>
      <dsp:spPr>
        <a:xfrm>
          <a:off x="1581724" y="864"/>
          <a:ext cx="1270573" cy="12705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14B80-02A1-4745-AA85-80E6064E7584}">
      <dsp:nvSpPr>
        <dsp:cNvPr id="0" name=""/>
        <dsp:cNvSpPr/>
      </dsp:nvSpPr>
      <dsp:spPr>
        <a:xfrm rot="10800000">
          <a:off x="2217011" y="1650713"/>
          <a:ext cx="7540775" cy="12705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8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XVIII </a:t>
          </a:r>
          <a:r>
            <a:rPr lang="ru-RU" sz="2300" kern="1200" dirty="0"/>
            <a:t>век – понятие стиля как единства системно организованных элементов музыкального языка;</a:t>
          </a:r>
        </a:p>
      </dsp:txBody>
      <dsp:txXfrm rot="10800000">
        <a:off x="2217011" y="1650713"/>
        <a:ext cx="7540775" cy="1270573"/>
      </dsp:txXfrm>
    </dsp:sp>
    <dsp:sp modelId="{EDE89355-651B-47FE-9F1C-0A6825816E23}">
      <dsp:nvSpPr>
        <dsp:cNvPr id="0" name=""/>
        <dsp:cNvSpPr/>
      </dsp:nvSpPr>
      <dsp:spPr>
        <a:xfrm>
          <a:off x="1581724" y="1650713"/>
          <a:ext cx="1270573" cy="12705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948A5-FBC6-444F-B56F-8F3A6E9F8091}">
      <dsp:nvSpPr>
        <dsp:cNvPr id="0" name=""/>
        <dsp:cNvSpPr/>
      </dsp:nvSpPr>
      <dsp:spPr>
        <a:xfrm rot="10800000">
          <a:off x="2217011" y="3300562"/>
          <a:ext cx="7540775" cy="1270573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288" tIns="87630" rIns="163576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/>
            <a:t>XIX – XX</a:t>
          </a:r>
          <a:r>
            <a:rPr lang="ru-RU" sz="2300" kern="1200" dirty="0"/>
            <a:t> века – стиль, определяя все элементы музыкального языка, детерминирует все исполнительские средства.</a:t>
          </a:r>
        </a:p>
      </dsp:txBody>
      <dsp:txXfrm rot="10800000">
        <a:off x="2217011" y="3300562"/>
        <a:ext cx="7540775" cy="1270573"/>
      </dsp:txXfrm>
    </dsp:sp>
    <dsp:sp modelId="{B655829D-121F-4A7F-9638-356EC0916192}">
      <dsp:nvSpPr>
        <dsp:cNvPr id="0" name=""/>
        <dsp:cNvSpPr/>
      </dsp:nvSpPr>
      <dsp:spPr>
        <a:xfrm>
          <a:off x="1581724" y="3300562"/>
          <a:ext cx="1270573" cy="127057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45A022-196E-477A-9F20-D7D4AB850DD6}">
      <dsp:nvSpPr>
        <dsp:cNvPr id="0" name=""/>
        <dsp:cNvSpPr/>
      </dsp:nvSpPr>
      <dsp:spPr>
        <a:xfrm>
          <a:off x="0" y="0"/>
          <a:ext cx="113395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Тщательность изучения авторского текста</a:t>
          </a:r>
        </a:p>
      </dsp:txBody>
      <dsp:txXfrm>
        <a:off x="2410777" y="0"/>
        <a:ext cx="8928734" cy="1428749"/>
      </dsp:txXfrm>
    </dsp:sp>
    <dsp:sp modelId="{518AD2F1-2A1D-4E05-A6D8-195B24C0C0CD}">
      <dsp:nvSpPr>
        <dsp:cNvPr id="0" name=""/>
        <dsp:cNvSpPr/>
      </dsp:nvSpPr>
      <dsp:spPr>
        <a:xfrm>
          <a:off x="142875" y="142875"/>
          <a:ext cx="2267902" cy="1142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E6ACAA-25D6-4947-A5C3-D2598F319B79}">
      <dsp:nvSpPr>
        <dsp:cNvPr id="0" name=""/>
        <dsp:cNvSpPr/>
      </dsp:nvSpPr>
      <dsp:spPr>
        <a:xfrm>
          <a:off x="0" y="1571624"/>
          <a:ext cx="113395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Творческое постижение того, что недоговорено в тексте</a:t>
          </a:r>
        </a:p>
      </dsp:txBody>
      <dsp:txXfrm>
        <a:off x="2410777" y="1571624"/>
        <a:ext cx="8928734" cy="1428749"/>
      </dsp:txXfrm>
    </dsp:sp>
    <dsp:sp modelId="{C16BA551-54B7-4361-A2F2-902D35A2EFEF}">
      <dsp:nvSpPr>
        <dsp:cNvPr id="0" name=""/>
        <dsp:cNvSpPr/>
      </dsp:nvSpPr>
      <dsp:spPr>
        <a:xfrm>
          <a:off x="142875" y="1714499"/>
          <a:ext cx="2267902" cy="1142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8CD2C-33CF-424C-97CF-CB38656DECCD}">
      <dsp:nvSpPr>
        <dsp:cNvPr id="0" name=""/>
        <dsp:cNvSpPr/>
      </dsp:nvSpPr>
      <dsp:spPr>
        <a:xfrm>
          <a:off x="0" y="3143249"/>
          <a:ext cx="11339512" cy="14287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/>
            <a:t>Верная передача идеи произведения</a:t>
          </a:r>
        </a:p>
      </dsp:txBody>
      <dsp:txXfrm>
        <a:off x="2410777" y="3143249"/>
        <a:ext cx="8928734" cy="1428749"/>
      </dsp:txXfrm>
    </dsp:sp>
    <dsp:sp modelId="{E4166ADF-C373-4F21-950D-89306A869308}">
      <dsp:nvSpPr>
        <dsp:cNvPr id="0" name=""/>
        <dsp:cNvSpPr/>
      </dsp:nvSpPr>
      <dsp:spPr>
        <a:xfrm>
          <a:off x="142875" y="3286124"/>
          <a:ext cx="2267902" cy="1142999"/>
        </a:xfrm>
        <a:prstGeom prst="roundRect">
          <a:avLst>
            <a:gd name="adj" fmla="val 1000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982505-4775-4FB1-9CC3-FD9B7BA1E9B2}">
      <dsp:nvSpPr>
        <dsp:cNvPr id="0" name=""/>
        <dsp:cNvSpPr/>
      </dsp:nvSpPr>
      <dsp:spPr>
        <a:xfrm>
          <a:off x="2732791" y="1694"/>
          <a:ext cx="2610634" cy="130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Отношение к стилю автора, как к смысловому миру, построенному на собственных закономерностях</a:t>
          </a:r>
        </a:p>
      </dsp:txBody>
      <dsp:txXfrm>
        <a:off x="2732791" y="1694"/>
        <a:ext cx="2610634" cy="1305317"/>
      </dsp:txXfrm>
    </dsp:sp>
    <dsp:sp modelId="{718EE649-53CE-4C4D-AEA5-0304C09F61A7}">
      <dsp:nvSpPr>
        <dsp:cNvPr id="0" name=""/>
        <dsp:cNvSpPr/>
      </dsp:nvSpPr>
      <dsp:spPr>
        <a:xfrm>
          <a:off x="2993855" y="1307011"/>
          <a:ext cx="261063" cy="978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8988"/>
              </a:lnTo>
              <a:lnTo>
                <a:pt x="261063" y="978988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F9B29A-2410-47FC-A50E-46DE0A544639}">
      <dsp:nvSpPr>
        <dsp:cNvPr id="0" name=""/>
        <dsp:cNvSpPr/>
      </dsp:nvSpPr>
      <dsp:spPr>
        <a:xfrm>
          <a:off x="3254918" y="1633341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Цель исполнительской интерпретации – проникновение в самую суть произведения, его идею и замысел</a:t>
          </a:r>
        </a:p>
      </dsp:txBody>
      <dsp:txXfrm>
        <a:off x="3254918" y="1633341"/>
        <a:ext cx="2088507" cy="1305317"/>
      </dsp:txXfrm>
    </dsp:sp>
    <dsp:sp modelId="{E9B71CD5-26E1-455D-808A-48E20BC58C7D}">
      <dsp:nvSpPr>
        <dsp:cNvPr id="0" name=""/>
        <dsp:cNvSpPr/>
      </dsp:nvSpPr>
      <dsp:spPr>
        <a:xfrm>
          <a:off x="2993855" y="1307011"/>
          <a:ext cx="261063" cy="2610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634"/>
              </a:lnTo>
              <a:lnTo>
                <a:pt x="261063" y="2610634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103181-464B-419B-85F2-0374F855550F}">
      <dsp:nvSpPr>
        <dsp:cNvPr id="0" name=""/>
        <dsp:cNvSpPr/>
      </dsp:nvSpPr>
      <dsp:spPr>
        <a:xfrm>
          <a:off x="3254918" y="3264988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Единство смысла и текста и их индивидуального преломления</a:t>
          </a:r>
        </a:p>
      </dsp:txBody>
      <dsp:txXfrm>
        <a:off x="3254918" y="3264988"/>
        <a:ext cx="2088507" cy="1305317"/>
      </dsp:txXfrm>
    </dsp:sp>
    <dsp:sp modelId="{D9995AA3-DD9F-4116-8AA5-9BED49C1392E}">
      <dsp:nvSpPr>
        <dsp:cNvPr id="0" name=""/>
        <dsp:cNvSpPr/>
      </dsp:nvSpPr>
      <dsp:spPr>
        <a:xfrm>
          <a:off x="5996085" y="1694"/>
          <a:ext cx="2610634" cy="130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Детерминированность всех исполнительских средств спецификой стиля композитора</a:t>
          </a:r>
        </a:p>
      </dsp:txBody>
      <dsp:txXfrm>
        <a:off x="5996085" y="1694"/>
        <a:ext cx="2610634" cy="1305317"/>
      </dsp:txXfrm>
    </dsp:sp>
    <dsp:sp modelId="{507CEDCC-896A-47BE-B4C8-9EC7BC4C4A61}">
      <dsp:nvSpPr>
        <dsp:cNvPr id="0" name=""/>
        <dsp:cNvSpPr/>
      </dsp:nvSpPr>
      <dsp:spPr>
        <a:xfrm>
          <a:off x="6257148" y="1307011"/>
          <a:ext cx="261063" cy="978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8988"/>
              </a:lnTo>
              <a:lnTo>
                <a:pt x="261063" y="978988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E35A2E-96B7-4EFF-825E-1E7F9770680F}">
      <dsp:nvSpPr>
        <dsp:cNvPr id="0" name=""/>
        <dsp:cNvSpPr/>
      </dsp:nvSpPr>
      <dsp:spPr>
        <a:xfrm>
          <a:off x="6518212" y="1633341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Учет исторического фактора</a:t>
          </a:r>
        </a:p>
      </dsp:txBody>
      <dsp:txXfrm>
        <a:off x="6518212" y="1633341"/>
        <a:ext cx="2088507" cy="1305317"/>
      </dsp:txXfrm>
    </dsp:sp>
    <dsp:sp modelId="{EB1D707E-38AF-4756-AE0F-4B0DFF988217}">
      <dsp:nvSpPr>
        <dsp:cNvPr id="0" name=""/>
        <dsp:cNvSpPr/>
      </dsp:nvSpPr>
      <dsp:spPr>
        <a:xfrm>
          <a:off x="6257148" y="1307011"/>
          <a:ext cx="261063" cy="2610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634"/>
              </a:lnTo>
              <a:lnTo>
                <a:pt x="261063" y="2610634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AC472F-FF4A-4F75-B92B-853C16B57D70}">
      <dsp:nvSpPr>
        <dsp:cNvPr id="0" name=""/>
        <dsp:cNvSpPr/>
      </dsp:nvSpPr>
      <dsp:spPr>
        <a:xfrm>
          <a:off x="6518212" y="3264988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Знание исполнительских традиций  и понимание возможности отхода от них</a:t>
          </a:r>
        </a:p>
      </dsp:txBody>
      <dsp:txXfrm>
        <a:off x="6518212" y="3264988"/>
        <a:ext cx="2088507" cy="130531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C8DD251-2312-4636-B492-961F46F12F37}">
      <dsp:nvSpPr>
        <dsp:cNvPr id="0" name=""/>
        <dsp:cNvSpPr/>
      </dsp:nvSpPr>
      <dsp:spPr>
        <a:xfrm>
          <a:off x="2732791" y="1694"/>
          <a:ext cx="2610634" cy="130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Ознакомление со множеством произведений одного композитора</a:t>
          </a:r>
        </a:p>
      </dsp:txBody>
      <dsp:txXfrm>
        <a:off x="2732791" y="1694"/>
        <a:ext cx="2610634" cy="1305317"/>
      </dsp:txXfrm>
    </dsp:sp>
    <dsp:sp modelId="{3FDC66A6-8794-4343-8C3A-D65A4DDB9A87}">
      <dsp:nvSpPr>
        <dsp:cNvPr id="0" name=""/>
        <dsp:cNvSpPr/>
      </dsp:nvSpPr>
      <dsp:spPr>
        <a:xfrm>
          <a:off x="2993855" y="1307011"/>
          <a:ext cx="261063" cy="978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8988"/>
              </a:lnTo>
              <a:lnTo>
                <a:pt x="261063" y="978988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924CAA-9670-4846-93CF-0722E7E6C5A8}">
      <dsp:nvSpPr>
        <dsp:cNvPr id="0" name=""/>
        <dsp:cNvSpPr/>
      </dsp:nvSpPr>
      <dsp:spPr>
        <a:xfrm>
          <a:off x="3254918" y="1633341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Глубокое изучение стиля композитора</a:t>
          </a:r>
        </a:p>
      </dsp:txBody>
      <dsp:txXfrm>
        <a:off x="3254918" y="1633341"/>
        <a:ext cx="2088507" cy="1305317"/>
      </dsp:txXfrm>
    </dsp:sp>
    <dsp:sp modelId="{0667ADD9-24FE-4FC1-B46F-CBBD775EA0DF}">
      <dsp:nvSpPr>
        <dsp:cNvPr id="0" name=""/>
        <dsp:cNvSpPr/>
      </dsp:nvSpPr>
      <dsp:spPr>
        <a:xfrm>
          <a:off x="2993855" y="1307011"/>
          <a:ext cx="261063" cy="2610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634"/>
              </a:lnTo>
              <a:lnTo>
                <a:pt x="261063" y="2610634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595A6D-2054-41D7-879E-FF9BFE4EAF0A}">
      <dsp:nvSpPr>
        <dsp:cNvPr id="0" name=""/>
        <dsp:cNvSpPr/>
      </dsp:nvSpPr>
      <dsp:spPr>
        <a:xfrm>
          <a:off x="3254918" y="3264988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Тщательное рассмотрение всех деталей нотного текста</a:t>
          </a:r>
        </a:p>
      </dsp:txBody>
      <dsp:txXfrm>
        <a:off x="3254918" y="3264988"/>
        <a:ext cx="2088507" cy="1305317"/>
      </dsp:txXfrm>
    </dsp:sp>
    <dsp:sp modelId="{C1E80CB0-9290-4061-842F-0D48D8CD0368}">
      <dsp:nvSpPr>
        <dsp:cNvPr id="0" name=""/>
        <dsp:cNvSpPr/>
      </dsp:nvSpPr>
      <dsp:spPr>
        <a:xfrm>
          <a:off x="5996085" y="1694"/>
          <a:ext cx="2610634" cy="13053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Изучение различных редакций текста и различных толкований</a:t>
          </a:r>
        </a:p>
      </dsp:txBody>
      <dsp:txXfrm>
        <a:off x="5996085" y="1694"/>
        <a:ext cx="2610634" cy="1305317"/>
      </dsp:txXfrm>
    </dsp:sp>
    <dsp:sp modelId="{CB0EB05E-3509-4E90-9F80-A351666923B6}">
      <dsp:nvSpPr>
        <dsp:cNvPr id="0" name=""/>
        <dsp:cNvSpPr/>
      </dsp:nvSpPr>
      <dsp:spPr>
        <a:xfrm>
          <a:off x="6257148" y="1307011"/>
          <a:ext cx="261063" cy="9789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8988"/>
              </a:lnTo>
              <a:lnTo>
                <a:pt x="261063" y="978988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5FDD6-0B34-4947-BF7F-9C3953D6C07E}">
      <dsp:nvSpPr>
        <dsp:cNvPr id="0" name=""/>
        <dsp:cNvSpPr/>
      </dsp:nvSpPr>
      <dsp:spPr>
        <a:xfrm>
          <a:off x="6518212" y="1633341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Знакомство с личностью композитора</a:t>
          </a:r>
        </a:p>
      </dsp:txBody>
      <dsp:txXfrm>
        <a:off x="6518212" y="1633341"/>
        <a:ext cx="2088507" cy="1305317"/>
      </dsp:txXfrm>
    </dsp:sp>
    <dsp:sp modelId="{8B0798C0-F46C-401B-A78B-3F58468C3466}">
      <dsp:nvSpPr>
        <dsp:cNvPr id="0" name=""/>
        <dsp:cNvSpPr/>
      </dsp:nvSpPr>
      <dsp:spPr>
        <a:xfrm>
          <a:off x="6257148" y="1307011"/>
          <a:ext cx="261063" cy="26106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0634"/>
              </a:lnTo>
              <a:lnTo>
                <a:pt x="261063" y="2610634"/>
              </a:lnTo>
            </a:path>
          </a:pathLst>
        </a:custGeom>
        <a:noFill/>
        <a:ln w="11429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F9E07A-6716-4F35-8429-4B9621629719}">
      <dsp:nvSpPr>
        <dsp:cNvPr id="0" name=""/>
        <dsp:cNvSpPr/>
      </dsp:nvSpPr>
      <dsp:spPr>
        <a:xfrm>
          <a:off x="6518212" y="3264988"/>
          <a:ext cx="2088507" cy="13053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Проникновение в дух эпохи</a:t>
          </a:r>
        </a:p>
      </dsp:txBody>
      <dsp:txXfrm>
        <a:off x="6518212" y="3264988"/>
        <a:ext cx="2088507" cy="13053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102F452-47B1-46F6-8BA6-993DC2C0FE4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D0BD4A7-2DE3-48CF-81F3-8E97665CB2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E96F443-831B-4DD3-9E53-0F7E579750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264" y="1005142"/>
            <a:ext cx="9144000" cy="6246050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sz="4400" dirty="0"/>
              <a:t>Стилевой подход в обучении игре на фортепиано</a:t>
            </a:r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 algn="r"/>
            <a:r>
              <a:rPr lang="ru-RU" sz="1400" dirty="0"/>
              <a:t>Разработчик: </a:t>
            </a:r>
          </a:p>
          <a:p>
            <a:pPr algn="r"/>
            <a:r>
              <a:rPr lang="ru-RU" sz="1400" dirty="0"/>
              <a:t>Преподаватель высшей категории </a:t>
            </a:r>
          </a:p>
          <a:p>
            <a:pPr algn="r"/>
            <a:r>
              <a:rPr lang="ru-RU" sz="1400" dirty="0"/>
              <a:t>Карева Л.В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0F162D-3B44-466A-89A6-7D49EB48D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923544"/>
            <a:ext cx="9144000" cy="1847088"/>
          </a:xfrm>
        </p:spPr>
        <p:txBody>
          <a:bodyPr>
            <a:normAutofit/>
          </a:bodyPr>
          <a:lstStyle/>
          <a:p>
            <a:r>
              <a:rPr lang="ru-RU" sz="1400" dirty="0"/>
              <a:t>Муниципальное бюджетное учреждение дополнительного образования </a:t>
            </a:r>
            <a:br>
              <a:rPr lang="ru-RU" sz="1400" dirty="0"/>
            </a:br>
            <a:r>
              <a:rPr lang="ru-RU" sz="1400" dirty="0"/>
              <a:t>«Детская школа искусств №3 им. О.Б. Воронец»</a:t>
            </a:r>
            <a:br>
              <a:rPr lang="ru-RU" sz="1400" dirty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265535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AEDCEE-DD30-4700-A8BA-48A19F6E3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введение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0BD366-722F-4E9E-BF41-9A70B8DB22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200" y="1243584"/>
            <a:ext cx="10515600" cy="493337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Понятие «стиль» в </a:t>
            </a:r>
            <a:r>
              <a:rPr lang="ru-RU" dirty="0" err="1"/>
              <a:t>исполнительско</a:t>
            </a:r>
            <a:r>
              <a:rPr lang="ru-RU" dirty="0"/>
              <a:t>-педагогический обиход входит где-то с последней трети </a:t>
            </a:r>
            <a:r>
              <a:rPr lang="en-US" dirty="0"/>
              <a:t>XVIII</a:t>
            </a:r>
            <a:r>
              <a:rPr lang="ru-RU" dirty="0"/>
              <a:t> столетия. Именно тогда начинает осознаваться самостоятельная роль музыканта – исполнителя, при этом сам термин трактуется как способ выражения, манера.</a:t>
            </a:r>
          </a:p>
          <a:p>
            <a:r>
              <a:rPr lang="ru-RU" dirty="0"/>
              <a:t>Труд К. Черни, ученика Бетховена – «Полная теоретическая и практическая фортепианная школа» стал первым из руководств в области фортепианного пианизма.</a:t>
            </a:r>
          </a:p>
          <a:p>
            <a:r>
              <a:rPr lang="ru-RU" dirty="0"/>
              <a:t>Так, уже более ста пятидесяти лет перед мыслящим музыкантом встала проблема, актуальная и по сей день – проблема верности стилю и сохранению при этом творческой индивидуальности.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0329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F609AE-9227-4859-BD0A-DD25A24A6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Стиль как эстетическая категория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F80190B1-E5C1-485B-9131-D114CA65B9E6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547764125"/>
              </p:ext>
            </p:extLst>
          </p:nvPr>
        </p:nvGraphicFramePr>
        <p:xfrm>
          <a:off x="401638" y="1527175"/>
          <a:ext cx="1133951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47220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F9E403-9888-4476-B94F-346009467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Основы стилевого подхода в русской фортепианной педагогике</a:t>
            </a: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xmlns="" id="{05F52D68-58FA-46C1-9B8F-181F9B15E191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528688824"/>
              </p:ext>
            </p:extLst>
          </p:nvPr>
        </p:nvGraphicFramePr>
        <p:xfrm>
          <a:off x="401638" y="1527175"/>
          <a:ext cx="1133951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27404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9FEA6E-4D12-44CA-8511-E50ECA060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Основные принципы педагогических установок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7573CD8A-DDE1-4EE7-8357-05DC4AB5EB96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89938159"/>
              </p:ext>
            </p:extLst>
          </p:nvPr>
        </p:nvGraphicFramePr>
        <p:xfrm>
          <a:off x="401638" y="1527175"/>
          <a:ext cx="1133951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1810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868F13-C80D-4C10-8286-2D2E1D30E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Методы, воплощающие на практике стилевой подход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4F6FE7E0-C070-46C6-A67F-F0DE27525DF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214732536"/>
              </p:ext>
            </p:extLst>
          </p:nvPr>
        </p:nvGraphicFramePr>
        <p:xfrm>
          <a:off x="401638" y="1527175"/>
          <a:ext cx="11339512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9782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A61141-9081-4E22-9CC2-33784068A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Практическая реализация стилевого подхода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CE6CA-57F9-49D1-8ACE-7BB04A7C9D6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Понимание музыкального стиля – сложный и достаточно долгий процесс, в котором можно выделить несколько этапов:</a:t>
            </a:r>
          </a:p>
          <a:p>
            <a:pPr marL="0" indent="0">
              <a:buNone/>
            </a:pPr>
            <a:r>
              <a:rPr lang="ru-RU" dirty="0"/>
              <a:t> - формирование стилевого чувства;</a:t>
            </a:r>
          </a:p>
          <a:p>
            <a:pPr marL="0" indent="0">
              <a:buNone/>
            </a:pPr>
            <a:r>
              <a:rPr lang="ru-RU" dirty="0"/>
              <a:t> - формирование стилевого мышления;</a:t>
            </a:r>
          </a:p>
          <a:p>
            <a:pPr marL="0" indent="0">
              <a:buNone/>
            </a:pPr>
            <a:r>
              <a:rPr lang="ru-RU" dirty="0"/>
              <a:t> - реализация стилевого 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44605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348648-6427-4671-93B9-C64A4769E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7A7BB6D-DE04-45F0-AC54-A42290A5E98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Стиль – это определенная парадигма, это система, целостность, контекст;</a:t>
            </a:r>
          </a:p>
          <a:p>
            <a:pPr marL="0" indent="0">
              <a:buNone/>
            </a:pPr>
            <a:r>
              <a:rPr lang="ru-RU" dirty="0"/>
              <a:t>Стиль – это «третье начало», это основной посредник, стоящий между музыкой и воспринимающим ее человеком;</a:t>
            </a:r>
          </a:p>
          <a:p>
            <a:pPr marL="0" indent="0">
              <a:buNone/>
            </a:pPr>
            <a:r>
              <a:rPr lang="ru-RU" dirty="0"/>
              <a:t>Стиль развивает человека – его чувства и интеллект, повышает его нравственную воспитанность;</a:t>
            </a:r>
          </a:p>
          <a:p>
            <a:pPr marL="0" indent="0">
              <a:buNone/>
            </a:pPr>
            <a:r>
              <a:rPr lang="ru-RU" dirty="0"/>
              <a:t>Стилевой подход – концентрированное выражение гуманной педагогики, за которой будущее!</a:t>
            </a:r>
          </a:p>
        </p:txBody>
      </p:sp>
    </p:spTree>
    <p:extLst>
      <p:ext uri="{BB962C8B-B14F-4D97-AF65-F5344CB8AC3E}">
        <p14:creationId xmlns:p14="http://schemas.microsoft.com/office/powerpoint/2010/main" xmlns="" val="119221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56D1A1-4BAD-4D70-BB98-A8550BE4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B253963-2EB1-4922-8721-0934960A0E1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xmlns="" val="251080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93</TotalTime>
  <Words>379</Words>
  <Application>Microsoft Office PowerPoint</Application>
  <PresentationFormat>Произвольный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Официальная</vt:lpstr>
      <vt:lpstr>Муниципальное бюджетное учреждение дополнительного образования  «Детская школа искусств №3 им. О.Б. Воронец» </vt:lpstr>
      <vt:lpstr>введение</vt:lpstr>
      <vt:lpstr>Стиль как эстетическая категория</vt:lpstr>
      <vt:lpstr>Основы стилевого подхода в русской фортепианной педагогике</vt:lpstr>
      <vt:lpstr>Основные принципы педагогических установок</vt:lpstr>
      <vt:lpstr>Методы, воплощающие на практике стилевой подход</vt:lpstr>
      <vt:lpstr>Практическая реализация стилевого подхода</vt:lpstr>
      <vt:lpstr>заключение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Пользователь</dc:creator>
  <cp:lastModifiedBy>Пользователь</cp:lastModifiedBy>
  <cp:revision>16</cp:revision>
  <dcterms:created xsi:type="dcterms:W3CDTF">2020-10-24T11:00:24Z</dcterms:created>
  <dcterms:modified xsi:type="dcterms:W3CDTF">2020-10-27T09:21:54Z</dcterms:modified>
</cp:coreProperties>
</file>