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68" r:id="rId4"/>
    <p:sldId id="265" r:id="rId5"/>
    <p:sldId id="283" r:id="rId6"/>
    <p:sldId id="262" r:id="rId7"/>
    <p:sldId id="258" r:id="rId8"/>
    <p:sldId id="271" r:id="rId9"/>
    <p:sldId id="269" r:id="rId10"/>
    <p:sldId id="278" r:id="rId11"/>
    <p:sldId id="284" r:id="rId12"/>
    <p:sldId id="260" r:id="rId13"/>
    <p:sldId id="290" r:id="rId14"/>
    <p:sldId id="267" r:id="rId15"/>
    <p:sldId id="263" r:id="rId16"/>
    <p:sldId id="266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61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842A6F2-3471-41BA-A0F5-88A9C07950EF}" type="doc">
      <dgm:prSet loTypeId="urn:microsoft.com/office/officeart/2005/8/layout/cycle7" loCatId="cycle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8D82CF3E-29AB-42E8-AE1E-CF7C145BB18F}">
      <dgm:prSet phldrT="[Текст]" custT="1"/>
      <dgm:spPr/>
      <dgm:t>
        <a:bodyPr/>
        <a:lstStyle/>
        <a:p>
          <a:r>
            <a:rPr lang="ru-RU" sz="2000" b="1" i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rPr>
            <a:t>Направления по развитию техники</a:t>
          </a:r>
          <a:endParaRPr lang="ru-RU" sz="2000" b="1" i="1" dirty="0">
            <a:solidFill>
              <a:srgbClr val="0066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C1089BA2-7706-436C-8ADD-BF68F82FFA35}" type="parTrans" cxnId="{5C7D3C35-4077-40E1-A558-43E62A16D869}">
      <dgm:prSet/>
      <dgm:spPr/>
      <dgm:t>
        <a:bodyPr/>
        <a:lstStyle/>
        <a:p>
          <a:endParaRPr lang="ru-RU"/>
        </a:p>
      </dgm:t>
    </dgm:pt>
    <dgm:pt modelId="{FFBB92F3-3E84-4CFA-A1F1-7BE49DBBFF15}" type="sibTrans" cxnId="{5C7D3C35-4077-40E1-A558-43E62A16D869}">
      <dgm:prSet/>
      <dgm:spPr/>
      <dgm:t>
        <a:bodyPr/>
        <a:lstStyle/>
        <a:p>
          <a:endParaRPr lang="ru-RU"/>
        </a:p>
      </dgm:t>
    </dgm:pt>
    <dgm:pt modelId="{EE39E1EC-89A2-44B9-92A9-0773E1220471}">
      <dgm:prSet phldrT="[Текст]" custT="1"/>
      <dgm:spPr/>
      <dgm:t>
        <a:bodyPr/>
        <a:lstStyle/>
        <a:p>
          <a:r>
            <a:rPr lang="ru-RU" sz="20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Дисциплина и организованность</a:t>
          </a:r>
          <a:endParaRPr lang="ru-RU" sz="2000" b="1" i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885AFF5E-6AEB-4D71-BE9D-674A0632E096}" type="parTrans" cxnId="{0E17B402-34A5-4B6D-A2B8-72A93CB6885B}">
      <dgm:prSet/>
      <dgm:spPr/>
      <dgm:t>
        <a:bodyPr/>
        <a:lstStyle/>
        <a:p>
          <a:endParaRPr lang="ru-RU"/>
        </a:p>
      </dgm:t>
    </dgm:pt>
    <dgm:pt modelId="{B0704855-DAF8-48DF-9FC8-4052860601E3}" type="sibTrans" cxnId="{0E17B402-34A5-4B6D-A2B8-72A93CB6885B}">
      <dgm:prSet/>
      <dgm:spPr/>
      <dgm:t>
        <a:bodyPr/>
        <a:lstStyle/>
        <a:p>
          <a:endParaRPr lang="ru-RU"/>
        </a:p>
      </dgm:t>
    </dgm:pt>
    <dgm:pt modelId="{62BE4F10-BD7B-4033-9B45-245EE7E067FD}">
      <dgm:prSet phldrT="[Текст]" custT="1"/>
      <dgm:spPr/>
      <dgm:t>
        <a:bodyPr/>
        <a:lstStyle/>
        <a:p>
          <a:r>
            <a:rPr lang="ru-RU" sz="20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Освобождение игрового аппарата</a:t>
          </a:r>
          <a:endParaRPr lang="ru-RU" sz="2000" b="1" i="1" dirty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D757C3A0-B6BB-417E-B1FC-42BFFE6ECC80}" type="parTrans" cxnId="{43793645-E54D-485A-969A-AC3A23B6C14E}">
      <dgm:prSet/>
      <dgm:spPr/>
      <dgm:t>
        <a:bodyPr/>
        <a:lstStyle/>
        <a:p>
          <a:endParaRPr lang="ru-RU"/>
        </a:p>
      </dgm:t>
    </dgm:pt>
    <dgm:pt modelId="{A6F77E22-A6DA-4210-A66F-C7D5F6C3316E}" type="sibTrans" cxnId="{43793645-E54D-485A-969A-AC3A23B6C14E}">
      <dgm:prSet/>
      <dgm:spPr/>
      <dgm:t>
        <a:bodyPr/>
        <a:lstStyle/>
        <a:p>
          <a:endParaRPr lang="ru-RU"/>
        </a:p>
      </dgm:t>
    </dgm:pt>
    <dgm:pt modelId="{4BE3768C-992B-4EE9-8B90-A784F959DBEA}" type="pres">
      <dgm:prSet presAssocID="{F842A6F2-3471-41BA-A0F5-88A9C07950EF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EC1039E-51E3-44EC-9AF6-173D285D77E1}" type="pres">
      <dgm:prSet presAssocID="{8D82CF3E-29AB-42E8-AE1E-CF7C145BB18F}" presName="node" presStyleLbl="node1" presStyleIdx="0" presStyleCnt="3" custScaleX="1229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E542A2-5D57-404A-8F0F-2D6EF12CFF24}" type="pres">
      <dgm:prSet presAssocID="{FFBB92F3-3E84-4CFA-A1F1-7BE49DBBFF15}" presName="sibTrans" presStyleLbl="sibTrans2D1" presStyleIdx="0" presStyleCnt="3"/>
      <dgm:spPr/>
      <dgm:t>
        <a:bodyPr/>
        <a:lstStyle/>
        <a:p>
          <a:endParaRPr lang="ru-RU"/>
        </a:p>
      </dgm:t>
    </dgm:pt>
    <dgm:pt modelId="{88AE4B29-0D48-425B-9F46-DB9CF6ACA62E}" type="pres">
      <dgm:prSet presAssocID="{FFBB92F3-3E84-4CFA-A1F1-7BE49DBBFF15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D207E166-DDC5-404E-AEAD-4056B3E63920}" type="pres">
      <dgm:prSet presAssocID="{EE39E1EC-89A2-44B9-92A9-0773E1220471}" presName="node" presStyleLbl="node1" presStyleIdx="1" presStyleCnt="3" custRadScaleRad="93365" custRadScaleInc="-289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4C3DF8-6F59-4EA0-B5E8-F8CB1B5BD7D7}" type="pres">
      <dgm:prSet presAssocID="{B0704855-DAF8-48DF-9FC8-4052860601E3}" presName="sibTrans" presStyleLbl="sibTrans2D1" presStyleIdx="1" presStyleCnt="3"/>
      <dgm:spPr/>
      <dgm:t>
        <a:bodyPr/>
        <a:lstStyle/>
        <a:p>
          <a:endParaRPr lang="ru-RU"/>
        </a:p>
      </dgm:t>
    </dgm:pt>
    <dgm:pt modelId="{1DE90E10-CDF2-456D-873E-3698AAF494D7}" type="pres">
      <dgm:prSet presAssocID="{B0704855-DAF8-48DF-9FC8-4052860601E3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523B3CBF-A899-4616-A218-EC9D6288050D}" type="pres">
      <dgm:prSet presAssocID="{62BE4F10-BD7B-4033-9B45-245EE7E067FD}" presName="node" presStyleLbl="node1" presStyleIdx="2" presStyleCnt="3" custScaleX="130738" custRadScaleRad="86244" custRadScaleInc="234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FD1EA0-EE65-4A65-9245-667158D1C1D1}" type="pres">
      <dgm:prSet presAssocID="{A6F77E22-A6DA-4210-A66F-C7D5F6C3316E}" presName="sibTrans" presStyleLbl="sibTrans2D1" presStyleIdx="2" presStyleCnt="3"/>
      <dgm:spPr/>
      <dgm:t>
        <a:bodyPr/>
        <a:lstStyle/>
        <a:p>
          <a:endParaRPr lang="ru-RU"/>
        </a:p>
      </dgm:t>
    </dgm:pt>
    <dgm:pt modelId="{FBB06BD5-FA12-4FC9-A48D-7E6BEF9FF143}" type="pres">
      <dgm:prSet presAssocID="{A6F77E22-A6DA-4210-A66F-C7D5F6C3316E}" presName="connectorText" presStyleLbl="sibTrans2D1" presStyleIdx="2" presStyleCnt="3"/>
      <dgm:spPr/>
      <dgm:t>
        <a:bodyPr/>
        <a:lstStyle/>
        <a:p>
          <a:endParaRPr lang="ru-RU"/>
        </a:p>
      </dgm:t>
    </dgm:pt>
  </dgm:ptLst>
  <dgm:cxnLst>
    <dgm:cxn modelId="{965A6604-0D11-4289-BD39-754B98EC124F}" type="presOf" srcId="{A6F77E22-A6DA-4210-A66F-C7D5F6C3316E}" destId="{01FD1EA0-EE65-4A65-9245-667158D1C1D1}" srcOrd="0" destOrd="0" presId="urn:microsoft.com/office/officeart/2005/8/layout/cycle7"/>
    <dgm:cxn modelId="{32D48791-CA4E-4378-9583-9AB516230679}" type="presOf" srcId="{EE39E1EC-89A2-44B9-92A9-0773E1220471}" destId="{D207E166-DDC5-404E-AEAD-4056B3E63920}" srcOrd="0" destOrd="0" presId="urn:microsoft.com/office/officeart/2005/8/layout/cycle7"/>
    <dgm:cxn modelId="{D7865B2F-4B49-43DD-9D6E-9D77135CAA97}" type="presOf" srcId="{B0704855-DAF8-48DF-9FC8-4052860601E3}" destId="{C44C3DF8-6F59-4EA0-B5E8-F8CB1B5BD7D7}" srcOrd="0" destOrd="0" presId="urn:microsoft.com/office/officeart/2005/8/layout/cycle7"/>
    <dgm:cxn modelId="{43793645-E54D-485A-969A-AC3A23B6C14E}" srcId="{F842A6F2-3471-41BA-A0F5-88A9C07950EF}" destId="{62BE4F10-BD7B-4033-9B45-245EE7E067FD}" srcOrd="2" destOrd="0" parTransId="{D757C3A0-B6BB-417E-B1FC-42BFFE6ECC80}" sibTransId="{A6F77E22-A6DA-4210-A66F-C7D5F6C3316E}"/>
    <dgm:cxn modelId="{B600D9AC-0310-43C5-8552-93CAFECC5AED}" type="presOf" srcId="{8D82CF3E-29AB-42E8-AE1E-CF7C145BB18F}" destId="{BEC1039E-51E3-44EC-9AF6-173D285D77E1}" srcOrd="0" destOrd="0" presId="urn:microsoft.com/office/officeart/2005/8/layout/cycle7"/>
    <dgm:cxn modelId="{24F8A507-6F50-4841-AFFC-218627DFE5FA}" type="presOf" srcId="{A6F77E22-A6DA-4210-A66F-C7D5F6C3316E}" destId="{FBB06BD5-FA12-4FC9-A48D-7E6BEF9FF143}" srcOrd="1" destOrd="0" presId="urn:microsoft.com/office/officeart/2005/8/layout/cycle7"/>
    <dgm:cxn modelId="{0E17B402-34A5-4B6D-A2B8-72A93CB6885B}" srcId="{F842A6F2-3471-41BA-A0F5-88A9C07950EF}" destId="{EE39E1EC-89A2-44B9-92A9-0773E1220471}" srcOrd="1" destOrd="0" parTransId="{885AFF5E-6AEB-4D71-BE9D-674A0632E096}" sibTransId="{B0704855-DAF8-48DF-9FC8-4052860601E3}"/>
    <dgm:cxn modelId="{D616CAD4-096C-4ED4-AFB6-EFA302C32E9F}" type="presOf" srcId="{FFBB92F3-3E84-4CFA-A1F1-7BE49DBBFF15}" destId="{88AE4B29-0D48-425B-9F46-DB9CF6ACA62E}" srcOrd="1" destOrd="0" presId="urn:microsoft.com/office/officeart/2005/8/layout/cycle7"/>
    <dgm:cxn modelId="{541BD33E-3C1F-4E51-ABAB-A656D0615686}" type="presOf" srcId="{F842A6F2-3471-41BA-A0F5-88A9C07950EF}" destId="{4BE3768C-992B-4EE9-8B90-A784F959DBEA}" srcOrd="0" destOrd="0" presId="urn:microsoft.com/office/officeart/2005/8/layout/cycle7"/>
    <dgm:cxn modelId="{A39AC963-D6DF-4E82-AD53-2F7DE7994968}" type="presOf" srcId="{B0704855-DAF8-48DF-9FC8-4052860601E3}" destId="{1DE90E10-CDF2-456D-873E-3698AAF494D7}" srcOrd="1" destOrd="0" presId="urn:microsoft.com/office/officeart/2005/8/layout/cycle7"/>
    <dgm:cxn modelId="{5C7D3C35-4077-40E1-A558-43E62A16D869}" srcId="{F842A6F2-3471-41BA-A0F5-88A9C07950EF}" destId="{8D82CF3E-29AB-42E8-AE1E-CF7C145BB18F}" srcOrd="0" destOrd="0" parTransId="{C1089BA2-7706-436C-8ADD-BF68F82FFA35}" sibTransId="{FFBB92F3-3E84-4CFA-A1F1-7BE49DBBFF15}"/>
    <dgm:cxn modelId="{66EDC0F8-3DAC-4D47-A4A4-69573A0F357C}" type="presOf" srcId="{62BE4F10-BD7B-4033-9B45-245EE7E067FD}" destId="{523B3CBF-A899-4616-A218-EC9D6288050D}" srcOrd="0" destOrd="0" presId="urn:microsoft.com/office/officeart/2005/8/layout/cycle7"/>
    <dgm:cxn modelId="{8A4CB097-3150-4747-B828-15262C7AED39}" type="presOf" srcId="{FFBB92F3-3E84-4CFA-A1F1-7BE49DBBFF15}" destId="{85E542A2-5D57-404A-8F0F-2D6EF12CFF24}" srcOrd="0" destOrd="0" presId="urn:microsoft.com/office/officeart/2005/8/layout/cycle7"/>
    <dgm:cxn modelId="{64632F23-DA39-4120-8844-713F345C495E}" type="presParOf" srcId="{4BE3768C-992B-4EE9-8B90-A784F959DBEA}" destId="{BEC1039E-51E3-44EC-9AF6-173D285D77E1}" srcOrd="0" destOrd="0" presId="urn:microsoft.com/office/officeart/2005/8/layout/cycle7"/>
    <dgm:cxn modelId="{F4CDB444-DE04-494F-B412-DC485A85F6B9}" type="presParOf" srcId="{4BE3768C-992B-4EE9-8B90-A784F959DBEA}" destId="{85E542A2-5D57-404A-8F0F-2D6EF12CFF24}" srcOrd="1" destOrd="0" presId="urn:microsoft.com/office/officeart/2005/8/layout/cycle7"/>
    <dgm:cxn modelId="{7B044F46-9153-4289-8774-FE5FD4703A37}" type="presParOf" srcId="{85E542A2-5D57-404A-8F0F-2D6EF12CFF24}" destId="{88AE4B29-0D48-425B-9F46-DB9CF6ACA62E}" srcOrd="0" destOrd="0" presId="urn:microsoft.com/office/officeart/2005/8/layout/cycle7"/>
    <dgm:cxn modelId="{F6A93905-FC91-4DC4-9E09-CB5032DC9AB9}" type="presParOf" srcId="{4BE3768C-992B-4EE9-8B90-A784F959DBEA}" destId="{D207E166-DDC5-404E-AEAD-4056B3E63920}" srcOrd="2" destOrd="0" presId="urn:microsoft.com/office/officeart/2005/8/layout/cycle7"/>
    <dgm:cxn modelId="{7CBAE803-1931-4D18-BA84-E73F96E9C628}" type="presParOf" srcId="{4BE3768C-992B-4EE9-8B90-A784F959DBEA}" destId="{C44C3DF8-6F59-4EA0-B5E8-F8CB1B5BD7D7}" srcOrd="3" destOrd="0" presId="urn:microsoft.com/office/officeart/2005/8/layout/cycle7"/>
    <dgm:cxn modelId="{6E8E9241-DEFC-4261-BF1C-5FEE3EA7C0AA}" type="presParOf" srcId="{C44C3DF8-6F59-4EA0-B5E8-F8CB1B5BD7D7}" destId="{1DE90E10-CDF2-456D-873E-3698AAF494D7}" srcOrd="0" destOrd="0" presId="urn:microsoft.com/office/officeart/2005/8/layout/cycle7"/>
    <dgm:cxn modelId="{142C9563-834A-44FA-85B8-8F05243A1D82}" type="presParOf" srcId="{4BE3768C-992B-4EE9-8B90-A784F959DBEA}" destId="{523B3CBF-A899-4616-A218-EC9D6288050D}" srcOrd="4" destOrd="0" presId="urn:microsoft.com/office/officeart/2005/8/layout/cycle7"/>
    <dgm:cxn modelId="{8E27D8FC-A8AD-46D3-949D-44A5FF4AC985}" type="presParOf" srcId="{4BE3768C-992B-4EE9-8B90-A784F959DBEA}" destId="{01FD1EA0-EE65-4A65-9245-667158D1C1D1}" srcOrd="5" destOrd="0" presId="urn:microsoft.com/office/officeart/2005/8/layout/cycle7"/>
    <dgm:cxn modelId="{17B85F58-81EF-49FE-9C8B-C77318440507}" type="presParOf" srcId="{01FD1EA0-EE65-4A65-9245-667158D1C1D1}" destId="{FBB06BD5-FA12-4FC9-A48D-7E6BEF9FF143}" srcOrd="0" destOrd="0" presId="urn:microsoft.com/office/officeart/2005/8/layout/cycle7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E211EF7-BA7A-4315-9ADA-1A89FCABED8F}" type="doc">
      <dgm:prSet loTypeId="urn:microsoft.com/office/officeart/2005/8/layout/cycle6" loCatId="relationship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298028B7-D579-45AC-BC4F-3FDADCC467FB}">
      <dgm:prSet phldrT="[Текст]" custT="1"/>
      <dgm:spPr/>
      <dgm:t>
        <a:bodyPr/>
        <a:lstStyle/>
        <a:p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Скорость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D172676F-CB57-4CBB-89A9-6E9CDBE8392A}" type="parTrans" cxnId="{C9DEDAF0-FAF3-4E57-9F47-92EDA7174113}">
      <dgm:prSet/>
      <dgm:spPr/>
      <dgm:t>
        <a:bodyPr/>
        <a:lstStyle/>
        <a:p>
          <a:endParaRPr lang="ru-RU"/>
        </a:p>
      </dgm:t>
    </dgm:pt>
    <dgm:pt modelId="{E66FB6CC-E8ED-47F9-902B-335BBECD0D93}" type="sibTrans" cxnId="{C9DEDAF0-FAF3-4E57-9F47-92EDA7174113}">
      <dgm:prSet/>
      <dgm:spPr/>
      <dgm:t>
        <a:bodyPr/>
        <a:lstStyle/>
        <a:p>
          <a:endParaRPr lang="ru-RU"/>
        </a:p>
      </dgm:t>
    </dgm:pt>
    <dgm:pt modelId="{D38A4317-6EB5-421E-9EA7-E1C2C836EB15}">
      <dgm:prSet phldrT="[Текст]" custT="1"/>
      <dgm:spPr/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Сила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A3B63EBC-E7ED-4677-95A8-91E23FD61BFA}" type="parTrans" cxnId="{EC8AFA57-DFAD-4AFB-AEC7-457CBB9BCE3D}">
      <dgm:prSet/>
      <dgm:spPr/>
      <dgm:t>
        <a:bodyPr/>
        <a:lstStyle/>
        <a:p>
          <a:endParaRPr lang="ru-RU"/>
        </a:p>
      </dgm:t>
    </dgm:pt>
    <dgm:pt modelId="{E4794750-A613-4D90-8155-7C1E695C0552}" type="sibTrans" cxnId="{EC8AFA57-DFAD-4AFB-AEC7-457CBB9BCE3D}">
      <dgm:prSet/>
      <dgm:spPr/>
      <dgm:t>
        <a:bodyPr/>
        <a:lstStyle/>
        <a:p>
          <a:endParaRPr lang="ru-RU"/>
        </a:p>
      </dgm:t>
    </dgm:pt>
    <dgm:pt modelId="{35DB2A48-F441-4DF4-A589-4BD60D8EA36C}">
      <dgm:prSet phldrT="[Текст]" custT="1"/>
      <dgm:spPr/>
      <dgm:t>
        <a:bodyPr/>
        <a:lstStyle/>
        <a:p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Выносливость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E15C0200-4FBA-41FD-92ED-7499AB4D33D8}" type="parTrans" cxnId="{3FF69155-8B53-46D3-8373-D24F41A89A2B}">
      <dgm:prSet/>
      <dgm:spPr/>
      <dgm:t>
        <a:bodyPr/>
        <a:lstStyle/>
        <a:p>
          <a:endParaRPr lang="ru-RU"/>
        </a:p>
      </dgm:t>
    </dgm:pt>
    <dgm:pt modelId="{957280E6-6599-49B4-8CA3-B66AE866B73C}" type="sibTrans" cxnId="{3FF69155-8B53-46D3-8373-D24F41A89A2B}">
      <dgm:prSet/>
      <dgm:spPr/>
      <dgm:t>
        <a:bodyPr/>
        <a:lstStyle/>
        <a:p>
          <a:endParaRPr lang="ru-RU"/>
        </a:p>
      </dgm:t>
    </dgm:pt>
    <dgm:pt modelId="{1A5CCF91-9A41-4E06-BD35-4DE946CA9894}">
      <dgm:prSet phldrT="[Текст]" custT="1"/>
      <dgm:spPr/>
      <dgm:t>
        <a:bodyPr/>
        <a:lstStyle/>
        <a:p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Чистота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1A092EA4-055A-479C-9460-92043FCA58E7}" type="parTrans" cxnId="{8492DC58-65C9-43EE-91A8-06E4CEAFD475}">
      <dgm:prSet/>
      <dgm:spPr/>
      <dgm:t>
        <a:bodyPr/>
        <a:lstStyle/>
        <a:p>
          <a:endParaRPr lang="ru-RU"/>
        </a:p>
      </dgm:t>
    </dgm:pt>
    <dgm:pt modelId="{6FCA13A9-0542-4A7B-A096-9F8EAB6C3395}" type="sibTrans" cxnId="{8492DC58-65C9-43EE-91A8-06E4CEAFD475}">
      <dgm:prSet/>
      <dgm:spPr/>
      <dgm:t>
        <a:bodyPr/>
        <a:lstStyle/>
        <a:p>
          <a:endParaRPr lang="ru-RU"/>
        </a:p>
      </dgm:t>
    </dgm:pt>
    <dgm:pt modelId="{0007EBA4-D1B2-4973-B3A0-D73ED7767647}">
      <dgm:prSet phldrT="[Текст]" custT="1"/>
      <dgm:spPr/>
      <dgm:t>
        <a:bodyPr/>
        <a:lstStyle/>
        <a:p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Отчётливость исполнения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dgm:t>
    </dgm:pt>
    <dgm:pt modelId="{79E86181-C75B-43DD-B6B3-1A33D8D070EA}" type="parTrans" cxnId="{0C7E0BB0-B281-4C46-AE7B-D8B0B41E3497}">
      <dgm:prSet/>
      <dgm:spPr/>
      <dgm:t>
        <a:bodyPr/>
        <a:lstStyle/>
        <a:p>
          <a:endParaRPr lang="ru-RU"/>
        </a:p>
      </dgm:t>
    </dgm:pt>
    <dgm:pt modelId="{E2174A65-3666-41A9-9A13-6A1249CC706E}" type="sibTrans" cxnId="{0C7E0BB0-B281-4C46-AE7B-D8B0B41E3497}">
      <dgm:prSet/>
      <dgm:spPr/>
      <dgm:t>
        <a:bodyPr/>
        <a:lstStyle/>
        <a:p>
          <a:endParaRPr lang="ru-RU"/>
        </a:p>
      </dgm:t>
    </dgm:pt>
    <dgm:pt modelId="{55AA5952-7297-481D-A1C1-F4CC25172288}" type="pres">
      <dgm:prSet presAssocID="{7E211EF7-BA7A-4315-9ADA-1A89FCABED8F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12DE185-4EF9-459D-A0C5-54FB60095875}" type="pres">
      <dgm:prSet presAssocID="{298028B7-D579-45AC-BC4F-3FDADCC467FB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C842D4-7D49-4CB6-8821-6998EB5745CE}" type="pres">
      <dgm:prSet presAssocID="{298028B7-D579-45AC-BC4F-3FDADCC467FB}" presName="spNode" presStyleCnt="0"/>
      <dgm:spPr/>
    </dgm:pt>
    <dgm:pt modelId="{4AF157C0-0215-467C-AD34-18042066B773}" type="pres">
      <dgm:prSet presAssocID="{E66FB6CC-E8ED-47F9-902B-335BBECD0D93}" presName="sibTrans" presStyleLbl="sibTrans1D1" presStyleIdx="0" presStyleCnt="5"/>
      <dgm:spPr/>
      <dgm:t>
        <a:bodyPr/>
        <a:lstStyle/>
        <a:p>
          <a:endParaRPr lang="ru-RU"/>
        </a:p>
      </dgm:t>
    </dgm:pt>
    <dgm:pt modelId="{2191C5EC-B3F0-427A-8E1E-03A5CA8C4422}" type="pres">
      <dgm:prSet presAssocID="{D38A4317-6EB5-421E-9EA7-E1C2C836EB15}" presName="node" presStyleLbl="node1" presStyleIdx="1" presStyleCnt="5" custScaleX="1268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E2AFD4-14AB-4117-8FC1-CB4BF1311E56}" type="pres">
      <dgm:prSet presAssocID="{D38A4317-6EB5-421E-9EA7-E1C2C836EB15}" presName="spNode" presStyleCnt="0"/>
      <dgm:spPr/>
    </dgm:pt>
    <dgm:pt modelId="{94F3EA9A-A502-4AAE-807A-5332E4DC29C4}" type="pres">
      <dgm:prSet presAssocID="{E4794750-A613-4D90-8155-7C1E695C0552}" presName="sibTrans" presStyleLbl="sibTrans1D1" presStyleIdx="1" presStyleCnt="5"/>
      <dgm:spPr/>
      <dgm:t>
        <a:bodyPr/>
        <a:lstStyle/>
        <a:p>
          <a:endParaRPr lang="ru-RU"/>
        </a:p>
      </dgm:t>
    </dgm:pt>
    <dgm:pt modelId="{BB77F8E2-38B1-4DD4-B69F-8DE143494F23}" type="pres">
      <dgm:prSet presAssocID="{35DB2A48-F441-4DF4-A589-4BD60D8EA36C}" presName="node" presStyleLbl="node1" presStyleIdx="2" presStyleCnt="5" custScaleX="144952" custRadScaleRad="82731" custRadScaleInc="-238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75FBED-89EA-494F-8521-A1AA06EE6709}" type="pres">
      <dgm:prSet presAssocID="{35DB2A48-F441-4DF4-A589-4BD60D8EA36C}" presName="spNode" presStyleCnt="0"/>
      <dgm:spPr/>
    </dgm:pt>
    <dgm:pt modelId="{C61A663E-A3F2-4FD3-A0C1-33E2B0335259}" type="pres">
      <dgm:prSet presAssocID="{957280E6-6599-49B4-8CA3-B66AE866B73C}" presName="sibTrans" presStyleLbl="sibTrans1D1" presStyleIdx="2" presStyleCnt="5"/>
      <dgm:spPr/>
      <dgm:t>
        <a:bodyPr/>
        <a:lstStyle/>
        <a:p>
          <a:endParaRPr lang="ru-RU"/>
        </a:p>
      </dgm:t>
    </dgm:pt>
    <dgm:pt modelId="{57F6FE64-2210-4789-B610-11C2994E50B6}" type="pres">
      <dgm:prSet presAssocID="{1A5CCF91-9A41-4E06-BD35-4DE946CA9894}" presName="node" presStyleLbl="node1" presStyleIdx="3" presStyleCnt="5" custScaleX="141103" custRadScaleRad="87513" custRadScaleInc="379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75791E-4362-4981-A1CF-FF670181F1A5}" type="pres">
      <dgm:prSet presAssocID="{1A5CCF91-9A41-4E06-BD35-4DE946CA9894}" presName="spNode" presStyleCnt="0"/>
      <dgm:spPr/>
    </dgm:pt>
    <dgm:pt modelId="{5B7A08B1-3EF7-455D-B83C-25AC0EA23C15}" type="pres">
      <dgm:prSet presAssocID="{6FCA13A9-0542-4A7B-A096-9F8EAB6C3395}" presName="sibTrans" presStyleLbl="sibTrans1D1" presStyleIdx="3" presStyleCnt="5"/>
      <dgm:spPr/>
      <dgm:t>
        <a:bodyPr/>
        <a:lstStyle/>
        <a:p>
          <a:endParaRPr lang="ru-RU"/>
        </a:p>
      </dgm:t>
    </dgm:pt>
    <dgm:pt modelId="{A8B7E0C3-8EC2-4F50-BE73-9E854546C7B8}" type="pres">
      <dgm:prSet presAssocID="{0007EBA4-D1B2-4973-B3A0-D73ED7767647}" presName="node" presStyleLbl="node1" presStyleIdx="4" presStyleCnt="5" custScaleX="1306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C8A8D3-D8AD-48AF-9076-56F67327CBAB}" type="pres">
      <dgm:prSet presAssocID="{0007EBA4-D1B2-4973-B3A0-D73ED7767647}" presName="spNode" presStyleCnt="0"/>
      <dgm:spPr/>
    </dgm:pt>
    <dgm:pt modelId="{BD15E67F-F75A-4B7F-9979-5CD0637EC9F2}" type="pres">
      <dgm:prSet presAssocID="{E2174A65-3666-41A9-9A13-6A1249CC706E}" presName="sibTrans" presStyleLbl="sibTrans1D1" presStyleIdx="4" presStyleCnt="5"/>
      <dgm:spPr/>
      <dgm:t>
        <a:bodyPr/>
        <a:lstStyle/>
        <a:p>
          <a:endParaRPr lang="ru-RU"/>
        </a:p>
      </dgm:t>
    </dgm:pt>
  </dgm:ptLst>
  <dgm:cxnLst>
    <dgm:cxn modelId="{806BB431-E0FB-4781-81B8-75920963C4CC}" type="presOf" srcId="{7E211EF7-BA7A-4315-9ADA-1A89FCABED8F}" destId="{55AA5952-7297-481D-A1C1-F4CC25172288}" srcOrd="0" destOrd="0" presId="urn:microsoft.com/office/officeart/2005/8/layout/cycle6"/>
    <dgm:cxn modelId="{3FF69155-8B53-46D3-8373-D24F41A89A2B}" srcId="{7E211EF7-BA7A-4315-9ADA-1A89FCABED8F}" destId="{35DB2A48-F441-4DF4-A589-4BD60D8EA36C}" srcOrd="2" destOrd="0" parTransId="{E15C0200-4FBA-41FD-92ED-7499AB4D33D8}" sibTransId="{957280E6-6599-49B4-8CA3-B66AE866B73C}"/>
    <dgm:cxn modelId="{588B6EF1-8D55-44A5-924D-5A9F22B0DF96}" type="presOf" srcId="{E4794750-A613-4D90-8155-7C1E695C0552}" destId="{94F3EA9A-A502-4AAE-807A-5332E4DC29C4}" srcOrd="0" destOrd="0" presId="urn:microsoft.com/office/officeart/2005/8/layout/cycle6"/>
    <dgm:cxn modelId="{C105B966-97E4-4879-84F4-BC5F08CE91CE}" type="presOf" srcId="{E66FB6CC-E8ED-47F9-902B-335BBECD0D93}" destId="{4AF157C0-0215-467C-AD34-18042066B773}" srcOrd="0" destOrd="0" presId="urn:microsoft.com/office/officeart/2005/8/layout/cycle6"/>
    <dgm:cxn modelId="{FE93D2DB-16AC-424D-99B5-ECD9108033BC}" type="presOf" srcId="{1A5CCF91-9A41-4E06-BD35-4DE946CA9894}" destId="{57F6FE64-2210-4789-B610-11C2994E50B6}" srcOrd="0" destOrd="0" presId="urn:microsoft.com/office/officeart/2005/8/layout/cycle6"/>
    <dgm:cxn modelId="{3A13EE39-88B3-4251-B923-89A3C7A9A6DB}" type="presOf" srcId="{35DB2A48-F441-4DF4-A589-4BD60D8EA36C}" destId="{BB77F8E2-38B1-4DD4-B69F-8DE143494F23}" srcOrd="0" destOrd="0" presId="urn:microsoft.com/office/officeart/2005/8/layout/cycle6"/>
    <dgm:cxn modelId="{8492DC58-65C9-43EE-91A8-06E4CEAFD475}" srcId="{7E211EF7-BA7A-4315-9ADA-1A89FCABED8F}" destId="{1A5CCF91-9A41-4E06-BD35-4DE946CA9894}" srcOrd="3" destOrd="0" parTransId="{1A092EA4-055A-479C-9460-92043FCA58E7}" sibTransId="{6FCA13A9-0542-4A7B-A096-9F8EAB6C3395}"/>
    <dgm:cxn modelId="{F6285A53-91B3-4C82-BB97-75AD4BDAF126}" type="presOf" srcId="{298028B7-D579-45AC-BC4F-3FDADCC467FB}" destId="{712DE185-4EF9-459D-A0C5-54FB60095875}" srcOrd="0" destOrd="0" presId="urn:microsoft.com/office/officeart/2005/8/layout/cycle6"/>
    <dgm:cxn modelId="{8030A818-A20D-47E3-9033-AFE6CE4EA960}" type="presOf" srcId="{0007EBA4-D1B2-4973-B3A0-D73ED7767647}" destId="{A8B7E0C3-8EC2-4F50-BE73-9E854546C7B8}" srcOrd="0" destOrd="0" presId="urn:microsoft.com/office/officeart/2005/8/layout/cycle6"/>
    <dgm:cxn modelId="{50F9B316-3E26-4A4F-BEE2-E23CAFBCE0A8}" type="presOf" srcId="{D38A4317-6EB5-421E-9EA7-E1C2C836EB15}" destId="{2191C5EC-B3F0-427A-8E1E-03A5CA8C4422}" srcOrd="0" destOrd="0" presId="urn:microsoft.com/office/officeart/2005/8/layout/cycle6"/>
    <dgm:cxn modelId="{EC8AFA57-DFAD-4AFB-AEC7-457CBB9BCE3D}" srcId="{7E211EF7-BA7A-4315-9ADA-1A89FCABED8F}" destId="{D38A4317-6EB5-421E-9EA7-E1C2C836EB15}" srcOrd="1" destOrd="0" parTransId="{A3B63EBC-E7ED-4677-95A8-91E23FD61BFA}" sibTransId="{E4794750-A613-4D90-8155-7C1E695C0552}"/>
    <dgm:cxn modelId="{71186301-B78F-4534-B2DE-8EF4DD3ACB63}" type="presOf" srcId="{6FCA13A9-0542-4A7B-A096-9F8EAB6C3395}" destId="{5B7A08B1-3EF7-455D-B83C-25AC0EA23C15}" srcOrd="0" destOrd="0" presId="urn:microsoft.com/office/officeart/2005/8/layout/cycle6"/>
    <dgm:cxn modelId="{6C6584D5-D1DB-4059-AA44-BBB2625EFA39}" type="presOf" srcId="{E2174A65-3666-41A9-9A13-6A1249CC706E}" destId="{BD15E67F-F75A-4B7F-9979-5CD0637EC9F2}" srcOrd="0" destOrd="0" presId="urn:microsoft.com/office/officeart/2005/8/layout/cycle6"/>
    <dgm:cxn modelId="{C9DEDAF0-FAF3-4E57-9F47-92EDA7174113}" srcId="{7E211EF7-BA7A-4315-9ADA-1A89FCABED8F}" destId="{298028B7-D579-45AC-BC4F-3FDADCC467FB}" srcOrd="0" destOrd="0" parTransId="{D172676F-CB57-4CBB-89A9-6E9CDBE8392A}" sibTransId="{E66FB6CC-E8ED-47F9-902B-335BBECD0D93}"/>
    <dgm:cxn modelId="{7B37F621-E9B0-4CF5-BDD2-C5C6BAA3F9AC}" type="presOf" srcId="{957280E6-6599-49B4-8CA3-B66AE866B73C}" destId="{C61A663E-A3F2-4FD3-A0C1-33E2B0335259}" srcOrd="0" destOrd="0" presId="urn:microsoft.com/office/officeart/2005/8/layout/cycle6"/>
    <dgm:cxn modelId="{0C7E0BB0-B281-4C46-AE7B-D8B0B41E3497}" srcId="{7E211EF7-BA7A-4315-9ADA-1A89FCABED8F}" destId="{0007EBA4-D1B2-4973-B3A0-D73ED7767647}" srcOrd="4" destOrd="0" parTransId="{79E86181-C75B-43DD-B6B3-1A33D8D070EA}" sibTransId="{E2174A65-3666-41A9-9A13-6A1249CC706E}"/>
    <dgm:cxn modelId="{E9F49A72-595F-4552-8383-09D8DA953A58}" type="presParOf" srcId="{55AA5952-7297-481D-A1C1-F4CC25172288}" destId="{712DE185-4EF9-459D-A0C5-54FB60095875}" srcOrd="0" destOrd="0" presId="urn:microsoft.com/office/officeart/2005/8/layout/cycle6"/>
    <dgm:cxn modelId="{F379FBF6-B531-4CF6-BFA2-3CEC5B62DF69}" type="presParOf" srcId="{55AA5952-7297-481D-A1C1-F4CC25172288}" destId="{FDC842D4-7D49-4CB6-8821-6998EB5745CE}" srcOrd="1" destOrd="0" presId="urn:microsoft.com/office/officeart/2005/8/layout/cycle6"/>
    <dgm:cxn modelId="{D5880ADD-7FCF-4606-9953-B0E7F8282989}" type="presParOf" srcId="{55AA5952-7297-481D-A1C1-F4CC25172288}" destId="{4AF157C0-0215-467C-AD34-18042066B773}" srcOrd="2" destOrd="0" presId="urn:microsoft.com/office/officeart/2005/8/layout/cycle6"/>
    <dgm:cxn modelId="{9D9DB410-ECC5-4C58-A4F6-F9980A06A44E}" type="presParOf" srcId="{55AA5952-7297-481D-A1C1-F4CC25172288}" destId="{2191C5EC-B3F0-427A-8E1E-03A5CA8C4422}" srcOrd="3" destOrd="0" presId="urn:microsoft.com/office/officeart/2005/8/layout/cycle6"/>
    <dgm:cxn modelId="{A4A554F7-5172-451D-BED7-C4470AAB69CE}" type="presParOf" srcId="{55AA5952-7297-481D-A1C1-F4CC25172288}" destId="{F9E2AFD4-14AB-4117-8FC1-CB4BF1311E56}" srcOrd="4" destOrd="0" presId="urn:microsoft.com/office/officeart/2005/8/layout/cycle6"/>
    <dgm:cxn modelId="{B8949087-5AFC-4799-8B1C-27C570D78F0E}" type="presParOf" srcId="{55AA5952-7297-481D-A1C1-F4CC25172288}" destId="{94F3EA9A-A502-4AAE-807A-5332E4DC29C4}" srcOrd="5" destOrd="0" presId="urn:microsoft.com/office/officeart/2005/8/layout/cycle6"/>
    <dgm:cxn modelId="{3DA6CD6F-3DF0-4049-B7A6-6DFA63895721}" type="presParOf" srcId="{55AA5952-7297-481D-A1C1-F4CC25172288}" destId="{BB77F8E2-38B1-4DD4-B69F-8DE143494F23}" srcOrd="6" destOrd="0" presId="urn:microsoft.com/office/officeart/2005/8/layout/cycle6"/>
    <dgm:cxn modelId="{80754119-B803-48C6-9034-4FFDD5294CB7}" type="presParOf" srcId="{55AA5952-7297-481D-A1C1-F4CC25172288}" destId="{4975FBED-89EA-494F-8521-A1AA06EE6709}" srcOrd="7" destOrd="0" presId="urn:microsoft.com/office/officeart/2005/8/layout/cycle6"/>
    <dgm:cxn modelId="{0F1490C2-929C-4F31-8C13-E4A8CA6D79FB}" type="presParOf" srcId="{55AA5952-7297-481D-A1C1-F4CC25172288}" destId="{C61A663E-A3F2-4FD3-A0C1-33E2B0335259}" srcOrd="8" destOrd="0" presId="urn:microsoft.com/office/officeart/2005/8/layout/cycle6"/>
    <dgm:cxn modelId="{8435A59C-F3E9-40FA-8E94-80D5BD05607F}" type="presParOf" srcId="{55AA5952-7297-481D-A1C1-F4CC25172288}" destId="{57F6FE64-2210-4789-B610-11C2994E50B6}" srcOrd="9" destOrd="0" presId="urn:microsoft.com/office/officeart/2005/8/layout/cycle6"/>
    <dgm:cxn modelId="{A7AF6C43-6350-4760-877E-E417BDC5E710}" type="presParOf" srcId="{55AA5952-7297-481D-A1C1-F4CC25172288}" destId="{D275791E-4362-4981-A1CF-FF670181F1A5}" srcOrd="10" destOrd="0" presId="urn:microsoft.com/office/officeart/2005/8/layout/cycle6"/>
    <dgm:cxn modelId="{170FA051-C96A-4D2B-8DD9-DCEB6DD67A62}" type="presParOf" srcId="{55AA5952-7297-481D-A1C1-F4CC25172288}" destId="{5B7A08B1-3EF7-455D-B83C-25AC0EA23C15}" srcOrd="11" destOrd="0" presId="urn:microsoft.com/office/officeart/2005/8/layout/cycle6"/>
    <dgm:cxn modelId="{89B703DF-DA9F-4AA5-8731-BC49877F0503}" type="presParOf" srcId="{55AA5952-7297-481D-A1C1-F4CC25172288}" destId="{A8B7E0C3-8EC2-4F50-BE73-9E854546C7B8}" srcOrd="12" destOrd="0" presId="urn:microsoft.com/office/officeart/2005/8/layout/cycle6"/>
    <dgm:cxn modelId="{3F16BA48-6D4A-4226-A700-9861354FA78D}" type="presParOf" srcId="{55AA5952-7297-481D-A1C1-F4CC25172288}" destId="{60C8A8D3-D8AD-48AF-9076-56F67327CBAB}" srcOrd="13" destOrd="0" presId="urn:microsoft.com/office/officeart/2005/8/layout/cycle6"/>
    <dgm:cxn modelId="{C167496F-FF03-4121-8D8B-2FB7F0BAEDEB}" type="presParOf" srcId="{55AA5952-7297-481D-A1C1-F4CC25172288}" destId="{BD15E67F-F75A-4B7F-9979-5CD0637EC9F2}" srcOrd="14" destOrd="0" presId="urn:microsoft.com/office/officeart/2005/8/layout/cycle6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842A6F2-3471-41BA-A0F5-88A9C07950EF}" type="doc">
      <dgm:prSet loTypeId="urn:microsoft.com/office/officeart/2005/8/layout/cycle7" loCatId="cycle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8D82CF3E-29AB-42E8-AE1E-CF7C145BB18F}">
      <dgm:prSet phldrT="[Текст]" custT="1"/>
      <dgm:spPr/>
      <dgm:t>
        <a:bodyPr/>
        <a:lstStyle/>
        <a:p>
          <a:r>
            <a:rPr lang="ru-RU" sz="2000" b="1" i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rPr>
            <a:t>Направления по развитию техники</a:t>
          </a:r>
          <a:endParaRPr lang="ru-RU" sz="2000" b="1" i="1" dirty="0">
            <a:solidFill>
              <a:srgbClr val="0066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C1089BA2-7706-436C-8ADD-BF68F82FFA35}" type="parTrans" cxnId="{5C7D3C35-4077-40E1-A558-43E62A16D869}">
      <dgm:prSet/>
      <dgm:spPr/>
      <dgm:t>
        <a:bodyPr/>
        <a:lstStyle/>
        <a:p>
          <a:endParaRPr lang="ru-RU"/>
        </a:p>
      </dgm:t>
    </dgm:pt>
    <dgm:pt modelId="{FFBB92F3-3E84-4CFA-A1F1-7BE49DBBFF15}" type="sibTrans" cxnId="{5C7D3C35-4077-40E1-A558-43E62A16D869}">
      <dgm:prSet/>
      <dgm:spPr/>
      <dgm:t>
        <a:bodyPr/>
        <a:lstStyle/>
        <a:p>
          <a:endParaRPr lang="ru-RU"/>
        </a:p>
      </dgm:t>
    </dgm:pt>
    <dgm:pt modelId="{EE39E1EC-89A2-44B9-92A9-0773E1220471}">
      <dgm:prSet phldrT="[Текст]" custT="1"/>
      <dgm:spPr/>
      <dgm:t>
        <a:bodyPr/>
        <a:lstStyle/>
        <a:p>
          <a:r>
            <a:rPr lang="ru-RU" sz="20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Дисциплина и организованность</a:t>
          </a:r>
          <a:endParaRPr lang="ru-RU" sz="2000" b="1" i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885AFF5E-6AEB-4D71-BE9D-674A0632E096}" type="parTrans" cxnId="{0E17B402-34A5-4B6D-A2B8-72A93CB6885B}">
      <dgm:prSet/>
      <dgm:spPr/>
      <dgm:t>
        <a:bodyPr/>
        <a:lstStyle/>
        <a:p>
          <a:endParaRPr lang="ru-RU"/>
        </a:p>
      </dgm:t>
    </dgm:pt>
    <dgm:pt modelId="{B0704855-DAF8-48DF-9FC8-4052860601E3}" type="sibTrans" cxnId="{0E17B402-34A5-4B6D-A2B8-72A93CB6885B}">
      <dgm:prSet/>
      <dgm:spPr/>
      <dgm:t>
        <a:bodyPr/>
        <a:lstStyle/>
        <a:p>
          <a:endParaRPr lang="ru-RU"/>
        </a:p>
      </dgm:t>
    </dgm:pt>
    <dgm:pt modelId="{62BE4F10-BD7B-4033-9B45-245EE7E067FD}">
      <dgm:prSet phldrT="[Текст]" custT="1"/>
      <dgm:spPr/>
      <dgm:t>
        <a:bodyPr/>
        <a:lstStyle/>
        <a:p>
          <a:r>
            <a:rPr lang="ru-RU" sz="20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Освобождение игрового аппарата</a:t>
          </a:r>
          <a:endParaRPr lang="ru-RU" sz="2000" b="1" i="1" dirty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D757C3A0-B6BB-417E-B1FC-42BFFE6ECC80}" type="parTrans" cxnId="{43793645-E54D-485A-969A-AC3A23B6C14E}">
      <dgm:prSet/>
      <dgm:spPr/>
      <dgm:t>
        <a:bodyPr/>
        <a:lstStyle/>
        <a:p>
          <a:endParaRPr lang="ru-RU"/>
        </a:p>
      </dgm:t>
    </dgm:pt>
    <dgm:pt modelId="{A6F77E22-A6DA-4210-A66F-C7D5F6C3316E}" type="sibTrans" cxnId="{43793645-E54D-485A-969A-AC3A23B6C14E}">
      <dgm:prSet/>
      <dgm:spPr/>
      <dgm:t>
        <a:bodyPr/>
        <a:lstStyle/>
        <a:p>
          <a:endParaRPr lang="ru-RU"/>
        </a:p>
      </dgm:t>
    </dgm:pt>
    <dgm:pt modelId="{4BE3768C-992B-4EE9-8B90-A784F959DBEA}" type="pres">
      <dgm:prSet presAssocID="{F842A6F2-3471-41BA-A0F5-88A9C07950EF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EC1039E-51E3-44EC-9AF6-173D285D77E1}" type="pres">
      <dgm:prSet presAssocID="{8D82CF3E-29AB-42E8-AE1E-CF7C145BB18F}" presName="node" presStyleLbl="node1" presStyleIdx="0" presStyleCnt="3" custScaleX="1229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E542A2-5D57-404A-8F0F-2D6EF12CFF24}" type="pres">
      <dgm:prSet presAssocID="{FFBB92F3-3E84-4CFA-A1F1-7BE49DBBFF15}" presName="sibTrans" presStyleLbl="sibTrans2D1" presStyleIdx="0" presStyleCnt="3"/>
      <dgm:spPr/>
      <dgm:t>
        <a:bodyPr/>
        <a:lstStyle/>
        <a:p>
          <a:endParaRPr lang="ru-RU"/>
        </a:p>
      </dgm:t>
    </dgm:pt>
    <dgm:pt modelId="{88AE4B29-0D48-425B-9F46-DB9CF6ACA62E}" type="pres">
      <dgm:prSet presAssocID="{FFBB92F3-3E84-4CFA-A1F1-7BE49DBBFF15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D207E166-DDC5-404E-AEAD-4056B3E63920}" type="pres">
      <dgm:prSet presAssocID="{EE39E1EC-89A2-44B9-92A9-0773E1220471}" presName="node" presStyleLbl="node1" presStyleIdx="1" presStyleCnt="3" custRadScaleRad="93365" custRadScaleInc="-289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4C3DF8-6F59-4EA0-B5E8-F8CB1B5BD7D7}" type="pres">
      <dgm:prSet presAssocID="{B0704855-DAF8-48DF-9FC8-4052860601E3}" presName="sibTrans" presStyleLbl="sibTrans2D1" presStyleIdx="1" presStyleCnt="3"/>
      <dgm:spPr/>
      <dgm:t>
        <a:bodyPr/>
        <a:lstStyle/>
        <a:p>
          <a:endParaRPr lang="ru-RU"/>
        </a:p>
      </dgm:t>
    </dgm:pt>
    <dgm:pt modelId="{1DE90E10-CDF2-456D-873E-3698AAF494D7}" type="pres">
      <dgm:prSet presAssocID="{B0704855-DAF8-48DF-9FC8-4052860601E3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523B3CBF-A899-4616-A218-EC9D6288050D}" type="pres">
      <dgm:prSet presAssocID="{62BE4F10-BD7B-4033-9B45-245EE7E067FD}" presName="node" presStyleLbl="node1" presStyleIdx="2" presStyleCnt="3" custScaleX="130738" custRadScaleRad="86244" custRadScaleInc="234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FD1EA0-EE65-4A65-9245-667158D1C1D1}" type="pres">
      <dgm:prSet presAssocID="{A6F77E22-A6DA-4210-A66F-C7D5F6C3316E}" presName="sibTrans" presStyleLbl="sibTrans2D1" presStyleIdx="2" presStyleCnt="3"/>
      <dgm:spPr/>
      <dgm:t>
        <a:bodyPr/>
        <a:lstStyle/>
        <a:p>
          <a:endParaRPr lang="ru-RU"/>
        </a:p>
      </dgm:t>
    </dgm:pt>
    <dgm:pt modelId="{FBB06BD5-FA12-4FC9-A48D-7E6BEF9FF143}" type="pres">
      <dgm:prSet presAssocID="{A6F77E22-A6DA-4210-A66F-C7D5F6C3316E}" presName="connectorText" presStyleLbl="sibTrans2D1" presStyleIdx="2" presStyleCnt="3"/>
      <dgm:spPr/>
      <dgm:t>
        <a:bodyPr/>
        <a:lstStyle/>
        <a:p>
          <a:endParaRPr lang="ru-RU"/>
        </a:p>
      </dgm:t>
    </dgm:pt>
  </dgm:ptLst>
  <dgm:cxnLst>
    <dgm:cxn modelId="{7A8532D4-07CB-472E-8B91-8307966CE8FD}" type="presOf" srcId="{A6F77E22-A6DA-4210-A66F-C7D5F6C3316E}" destId="{01FD1EA0-EE65-4A65-9245-667158D1C1D1}" srcOrd="0" destOrd="0" presId="urn:microsoft.com/office/officeart/2005/8/layout/cycle7"/>
    <dgm:cxn modelId="{0E17B402-34A5-4B6D-A2B8-72A93CB6885B}" srcId="{F842A6F2-3471-41BA-A0F5-88A9C07950EF}" destId="{EE39E1EC-89A2-44B9-92A9-0773E1220471}" srcOrd="1" destOrd="0" parTransId="{885AFF5E-6AEB-4D71-BE9D-674A0632E096}" sibTransId="{B0704855-DAF8-48DF-9FC8-4052860601E3}"/>
    <dgm:cxn modelId="{5C7D3C35-4077-40E1-A558-43E62A16D869}" srcId="{F842A6F2-3471-41BA-A0F5-88A9C07950EF}" destId="{8D82CF3E-29AB-42E8-AE1E-CF7C145BB18F}" srcOrd="0" destOrd="0" parTransId="{C1089BA2-7706-436C-8ADD-BF68F82FFA35}" sibTransId="{FFBB92F3-3E84-4CFA-A1F1-7BE49DBBFF15}"/>
    <dgm:cxn modelId="{43793645-E54D-485A-969A-AC3A23B6C14E}" srcId="{F842A6F2-3471-41BA-A0F5-88A9C07950EF}" destId="{62BE4F10-BD7B-4033-9B45-245EE7E067FD}" srcOrd="2" destOrd="0" parTransId="{D757C3A0-B6BB-417E-B1FC-42BFFE6ECC80}" sibTransId="{A6F77E22-A6DA-4210-A66F-C7D5F6C3316E}"/>
    <dgm:cxn modelId="{2536EAD0-2501-4DA6-B440-8BD1E90880A7}" type="presOf" srcId="{FFBB92F3-3E84-4CFA-A1F1-7BE49DBBFF15}" destId="{88AE4B29-0D48-425B-9F46-DB9CF6ACA62E}" srcOrd="1" destOrd="0" presId="urn:microsoft.com/office/officeart/2005/8/layout/cycle7"/>
    <dgm:cxn modelId="{92D12A96-1996-4693-B182-26085A88F121}" type="presOf" srcId="{A6F77E22-A6DA-4210-A66F-C7D5F6C3316E}" destId="{FBB06BD5-FA12-4FC9-A48D-7E6BEF9FF143}" srcOrd="1" destOrd="0" presId="urn:microsoft.com/office/officeart/2005/8/layout/cycle7"/>
    <dgm:cxn modelId="{7F4DA312-CBD4-462D-B8C3-3617ABADF02E}" type="presOf" srcId="{62BE4F10-BD7B-4033-9B45-245EE7E067FD}" destId="{523B3CBF-A899-4616-A218-EC9D6288050D}" srcOrd="0" destOrd="0" presId="urn:microsoft.com/office/officeart/2005/8/layout/cycle7"/>
    <dgm:cxn modelId="{37D83A3E-5686-46E0-9030-9C47E936A110}" type="presOf" srcId="{8D82CF3E-29AB-42E8-AE1E-CF7C145BB18F}" destId="{BEC1039E-51E3-44EC-9AF6-173D285D77E1}" srcOrd="0" destOrd="0" presId="urn:microsoft.com/office/officeart/2005/8/layout/cycle7"/>
    <dgm:cxn modelId="{8C2AA4BE-074D-46FE-8047-0515BCBF87FB}" type="presOf" srcId="{B0704855-DAF8-48DF-9FC8-4052860601E3}" destId="{1DE90E10-CDF2-456D-873E-3698AAF494D7}" srcOrd="1" destOrd="0" presId="urn:microsoft.com/office/officeart/2005/8/layout/cycle7"/>
    <dgm:cxn modelId="{F878CDC6-2B8A-4EB3-9A9A-7DFCA1E4D28C}" type="presOf" srcId="{B0704855-DAF8-48DF-9FC8-4052860601E3}" destId="{C44C3DF8-6F59-4EA0-B5E8-F8CB1B5BD7D7}" srcOrd="0" destOrd="0" presId="urn:microsoft.com/office/officeart/2005/8/layout/cycle7"/>
    <dgm:cxn modelId="{0D427631-B04C-4667-9962-02786A88ED04}" type="presOf" srcId="{EE39E1EC-89A2-44B9-92A9-0773E1220471}" destId="{D207E166-DDC5-404E-AEAD-4056B3E63920}" srcOrd="0" destOrd="0" presId="urn:microsoft.com/office/officeart/2005/8/layout/cycle7"/>
    <dgm:cxn modelId="{80BA95A4-4604-4FB2-BFF2-5825ACA6CCD9}" type="presOf" srcId="{F842A6F2-3471-41BA-A0F5-88A9C07950EF}" destId="{4BE3768C-992B-4EE9-8B90-A784F959DBEA}" srcOrd="0" destOrd="0" presId="urn:microsoft.com/office/officeart/2005/8/layout/cycle7"/>
    <dgm:cxn modelId="{3DCD9118-314B-4B91-A83E-13BF12B798CC}" type="presOf" srcId="{FFBB92F3-3E84-4CFA-A1F1-7BE49DBBFF15}" destId="{85E542A2-5D57-404A-8F0F-2D6EF12CFF24}" srcOrd="0" destOrd="0" presId="urn:microsoft.com/office/officeart/2005/8/layout/cycle7"/>
    <dgm:cxn modelId="{327599FD-1293-4D58-9042-DB4DE1C579B9}" type="presParOf" srcId="{4BE3768C-992B-4EE9-8B90-A784F959DBEA}" destId="{BEC1039E-51E3-44EC-9AF6-173D285D77E1}" srcOrd="0" destOrd="0" presId="urn:microsoft.com/office/officeart/2005/8/layout/cycle7"/>
    <dgm:cxn modelId="{89436A57-FB44-4DB4-8B01-1E214C8332BE}" type="presParOf" srcId="{4BE3768C-992B-4EE9-8B90-A784F959DBEA}" destId="{85E542A2-5D57-404A-8F0F-2D6EF12CFF24}" srcOrd="1" destOrd="0" presId="urn:microsoft.com/office/officeart/2005/8/layout/cycle7"/>
    <dgm:cxn modelId="{1859BB1A-7E5E-4129-83A9-01E54FEFB35C}" type="presParOf" srcId="{85E542A2-5D57-404A-8F0F-2D6EF12CFF24}" destId="{88AE4B29-0D48-425B-9F46-DB9CF6ACA62E}" srcOrd="0" destOrd="0" presId="urn:microsoft.com/office/officeart/2005/8/layout/cycle7"/>
    <dgm:cxn modelId="{7C9D8F66-5BD3-40EB-ADBF-6A6AEE023855}" type="presParOf" srcId="{4BE3768C-992B-4EE9-8B90-A784F959DBEA}" destId="{D207E166-DDC5-404E-AEAD-4056B3E63920}" srcOrd="2" destOrd="0" presId="urn:microsoft.com/office/officeart/2005/8/layout/cycle7"/>
    <dgm:cxn modelId="{82912CB5-4BBB-4274-8A7C-F669A6825363}" type="presParOf" srcId="{4BE3768C-992B-4EE9-8B90-A784F959DBEA}" destId="{C44C3DF8-6F59-4EA0-B5E8-F8CB1B5BD7D7}" srcOrd="3" destOrd="0" presId="urn:microsoft.com/office/officeart/2005/8/layout/cycle7"/>
    <dgm:cxn modelId="{EE99D207-9A7A-4F8A-B3D9-4008129BB5C8}" type="presParOf" srcId="{C44C3DF8-6F59-4EA0-B5E8-F8CB1B5BD7D7}" destId="{1DE90E10-CDF2-456D-873E-3698AAF494D7}" srcOrd="0" destOrd="0" presId="urn:microsoft.com/office/officeart/2005/8/layout/cycle7"/>
    <dgm:cxn modelId="{CB7CF497-EBF2-4093-901E-FB8B285545BF}" type="presParOf" srcId="{4BE3768C-992B-4EE9-8B90-A784F959DBEA}" destId="{523B3CBF-A899-4616-A218-EC9D6288050D}" srcOrd="4" destOrd="0" presId="urn:microsoft.com/office/officeart/2005/8/layout/cycle7"/>
    <dgm:cxn modelId="{330B86B3-9138-43BE-810C-ECA1047CE761}" type="presParOf" srcId="{4BE3768C-992B-4EE9-8B90-A784F959DBEA}" destId="{01FD1EA0-EE65-4A65-9245-667158D1C1D1}" srcOrd="5" destOrd="0" presId="urn:microsoft.com/office/officeart/2005/8/layout/cycle7"/>
    <dgm:cxn modelId="{068263C9-859C-4DCE-BBC7-C9CFF890A214}" type="presParOf" srcId="{01FD1EA0-EE65-4A65-9245-667158D1C1D1}" destId="{FBB06BD5-FA12-4FC9-A48D-7E6BEF9FF143}" srcOrd="0" destOrd="0" presId="urn:microsoft.com/office/officeart/2005/8/layout/cycle7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650C4-70CE-4DCD-B57F-BA1158ABEF55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A0D69-D97F-484F-BC36-C4F9F872892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650C4-70CE-4DCD-B57F-BA1158ABEF55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A0D69-D97F-484F-BC36-C4F9F87289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650C4-70CE-4DCD-B57F-BA1158ABEF55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A0D69-D97F-484F-BC36-C4F9F87289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650C4-70CE-4DCD-B57F-BA1158ABEF55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A0D69-D97F-484F-BC36-C4F9F87289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650C4-70CE-4DCD-B57F-BA1158ABEF55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F8DA0D69-D97F-484F-BC36-C4F9F87289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650C4-70CE-4DCD-B57F-BA1158ABEF55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A0D69-D97F-484F-BC36-C4F9F87289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650C4-70CE-4DCD-B57F-BA1158ABEF55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A0D69-D97F-484F-BC36-C4F9F87289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650C4-70CE-4DCD-B57F-BA1158ABEF55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A0D69-D97F-484F-BC36-C4F9F87289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650C4-70CE-4DCD-B57F-BA1158ABEF55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A0D69-D97F-484F-BC36-C4F9F87289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650C4-70CE-4DCD-B57F-BA1158ABEF55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A0D69-D97F-484F-BC36-C4F9F87289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650C4-70CE-4DCD-B57F-BA1158ABEF55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A0D69-D97F-484F-BC36-C4F9F87289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4B6650C4-70CE-4DCD-B57F-BA1158ABEF55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F8DA0D69-D97F-484F-BC36-C4F9F872892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«Связь технических задач с </a:t>
            </a:r>
            <a:r>
              <a:rPr lang="ru-RU" b="1" dirty="0" err="1" smtClean="0">
                <a:solidFill>
                  <a:srgbClr val="FF0000"/>
                </a:solidFill>
              </a:rPr>
              <a:t>музыкальнымим</a:t>
            </a:r>
            <a:r>
              <a:rPr lang="ru-RU" b="1" dirty="0" smtClean="0">
                <a:solidFill>
                  <a:srgbClr val="FF0000"/>
                </a:solidFill>
              </a:rPr>
              <a:t> образом»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smtClean="0"/>
              <a:t>Подготовила и провела</a:t>
            </a:r>
          </a:p>
          <a:p>
            <a:r>
              <a:rPr lang="ru-RU" b="1" dirty="0" smtClean="0"/>
              <a:t>преподаватель по фортепиано</a:t>
            </a:r>
          </a:p>
          <a:p>
            <a:r>
              <a:rPr lang="ru-RU" b="1" dirty="0" smtClean="0"/>
              <a:t>высшей квалификационной </a:t>
            </a:r>
          </a:p>
          <a:p>
            <a:r>
              <a:rPr lang="ru-RU" b="1" dirty="0" smtClean="0"/>
              <a:t>категории Девяткина А.Н.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Техника - это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/>
          </p:cNvGraphicFramePr>
          <p:nvPr/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4"/>
          <p:cNvGraphicFramePr>
            <a:graphicFrameLocks/>
          </p:cNvGraphicFramePr>
          <p:nvPr/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Технические заготовки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000232" y="1714488"/>
            <a:ext cx="4572000" cy="440120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4000" b="1" i="1" dirty="0">
                <a:solidFill>
                  <a:srgbClr val="FF0000"/>
                </a:solidFill>
              </a:rPr>
              <a:t>Кто имеет заранее сделанные заготовки - хорошо выученные гаммы, - тот сыграет без особого труда</a:t>
            </a:r>
            <a:endParaRPr lang="ru-RU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28596" y="642918"/>
            <a:ext cx="6451381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примеры отрыва технического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развитиятия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от музыкально-звуковых задач: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14414" y="3143248"/>
            <a:ext cx="5029134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AutoNum type="arabicPeriod"/>
            </a:pPr>
            <a:r>
              <a:rPr lang="ru-RU" sz="2800" dirty="0" smtClean="0"/>
              <a:t> «</a:t>
            </a:r>
            <a:r>
              <a:rPr lang="ru-RU" sz="2800" b="1" dirty="0" smtClean="0"/>
              <a:t>Свободная кисть</a:t>
            </a:r>
          </a:p>
          <a:p>
            <a:pPr marL="342900" indent="-342900">
              <a:buAutoNum type="arabicPeriod"/>
            </a:pPr>
            <a:r>
              <a:rPr lang="ru-RU" sz="2800" b="1" dirty="0" smtClean="0"/>
              <a:t> </a:t>
            </a:r>
            <a:r>
              <a:rPr lang="ru-RU" sz="2800" b="1" dirty="0" smtClean="0"/>
              <a:t>«Чрезмерная быстрота</a:t>
            </a:r>
            <a:r>
              <a:rPr lang="ru-RU" sz="2800" dirty="0" smtClean="0"/>
              <a:t>». </a:t>
            </a:r>
          </a:p>
          <a:p>
            <a:pPr marL="342900" indent="-342900">
              <a:buAutoNum type="arabicPeriod"/>
            </a:pPr>
            <a:r>
              <a:rPr lang="ru-RU" sz="2800" b="1" dirty="0" smtClean="0"/>
              <a:t>«Изолированные пальцы».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3794" name="Picture 2" descr="https://fs.znanio.ru/methodology/images/96/4c/964cb3ce7b40314e37ee7c0c18d62464d47f6b9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28648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Рекомендации Г.Нейгауза.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18473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571472" y="1571612"/>
            <a:ext cx="7230890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Умение слушать и слышать свое исполнение и своевременно корректировать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художественно-звуковую и техническую стороны игры – способность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, нуждающаяся в развитии с первых же шагов обучения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. Генрих Нейгауз справедливо писал, что “чем больше уверенность музыкальная,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тем меньше будет неуверенность техническая”.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4818" name="Picture 2" descr="https://ds04.infourok.ru/uploads/ex/02d6/00061d55-cda0aa7f/img1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57222" y="-50009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cf2.ppt-online.org/files2/slide/w/wzHDy9mvfgxnR6sIVTe3NjlKui84tM0SBOUAoFkCP/slide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753600" cy="733584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7890" name="Picture 2" descr="https://fs01.infourok.ru/images/doc/91/109213/img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https://im0-tub-ru.yandex.net/i?id=aac3092ee29a6775f4c9df76c2c6cb45&amp;n=1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85728"/>
            <a:ext cx="8858280" cy="628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ru-RU" sz="3200" b="1" i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Фортепианная техника – искусство мастерство (от греческого слова)</a:t>
            </a: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85984" y="357166"/>
            <a:ext cx="45720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</a:rPr>
              <a:t>Основные принципы технического развития</a:t>
            </a:r>
            <a:br>
              <a:rPr lang="ru-RU" sz="3200" b="1" dirty="0">
                <a:solidFill>
                  <a:srgbClr val="002060"/>
                </a:solidFill>
              </a:rPr>
            </a:br>
            <a:r>
              <a:rPr lang="ru-RU" sz="3200" b="1" dirty="0">
                <a:solidFill>
                  <a:srgbClr val="002060"/>
                </a:solidFill>
              </a:rPr>
              <a:t>Основная цель технического развития - обеспечить условия, при которых технический аппарат будет способен лучше выполнить необходимую музыкальную задачу. </a:t>
            </a:r>
            <a:r>
              <a:rPr lang="ru-RU" sz="3200" dirty="0" smtClean="0">
                <a:solidFill>
                  <a:srgbClr val="002060"/>
                </a:solidFill>
              </a:rPr>
              <a:t> </a:t>
            </a:r>
            <a:endParaRPr lang="ru-RU" sz="32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643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Технические упражнения: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1285860"/>
            <a:ext cx="6371039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Гаммы - это одна из самых трудных вещей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в фортепианной игре…”.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Выдающиеся виртуозы совершенно правы: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изучение гамм на всех ступенях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музыкального образования способно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принести огромную пользу для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технического и музыкального развития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того, кто обучается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фортепианной игре. Но и тогда, когда период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ученичества остается позади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без систематической разработки этой поистине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золотой 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жилы не может обойтись ни один </a:t>
            </a:r>
            <a:r>
              <a:rPr kumimoji="0" lang="ru-RU" sz="13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пианист.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8914" name="Picture 2" descr="https://ds03.infourok.ru/uploads/ex/0b53/00017e6a-6cae40ef/img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130</TotalTime>
  <Words>223</Words>
  <Application>Microsoft Office PowerPoint</Application>
  <PresentationFormat>Экран (4:3)</PresentationFormat>
  <Paragraphs>46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Апекс</vt:lpstr>
      <vt:lpstr>«Связь технических задач с музыкальнымим образом»</vt:lpstr>
      <vt:lpstr>Слайд 2</vt:lpstr>
      <vt:lpstr>Слайд 3</vt:lpstr>
      <vt:lpstr>Слайд 4</vt:lpstr>
      <vt:lpstr>Фортепианная техника – искусство мастерство (от греческого слова)</vt:lpstr>
      <vt:lpstr>Слайд 6</vt:lpstr>
      <vt:lpstr>Слайд 7</vt:lpstr>
      <vt:lpstr>Технические упражнения:</vt:lpstr>
      <vt:lpstr>Слайд 9</vt:lpstr>
      <vt:lpstr>Техника - это</vt:lpstr>
      <vt:lpstr>Слайд 11</vt:lpstr>
      <vt:lpstr>Технические заготовки</vt:lpstr>
      <vt:lpstr>Слайд 13</vt:lpstr>
      <vt:lpstr>Слайд 14</vt:lpstr>
      <vt:lpstr>Рекомендации Г.Нейгауза.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«Связь технических задач с техническим образом»</dc:title>
  <dc:creator>в</dc:creator>
  <cp:lastModifiedBy>в</cp:lastModifiedBy>
  <cp:revision>20</cp:revision>
  <dcterms:created xsi:type="dcterms:W3CDTF">2020-10-29T12:23:57Z</dcterms:created>
  <dcterms:modified xsi:type="dcterms:W3CDTF">2020-10-29T16:15:50Z</dcterms:modified>
</cp:coreProperties>
</file>