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157B7AC-8841-402D-8A07-EA416B608AE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BD539-D929-40D6-87E7-2ACBC5FAE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5;&#1086;&#1083;&#1100;&#1079;&#1086;&#1074;&#1072;&#1090;&#1077;&#1083;&#1100;\Desktop\2020-2021%20&#1091;&#1095;&#1077;&#1073;&#1085;&#1099;&#1081;%20&#1075;&#1086;&#1076;\&#1050;&#1086;&#1085;&#1092;&#1077;&#1088;&#1077;&#1085;&#1094;&#1080;&#1103;\&#1088;&#1072;&#1073;&#1086;&#1090;&#1099;\&#1042;&#1080;&#1076;&#1077;&#1086;&#1084;&#1072;&#1090;&#1077;&#1088;&#1088;&#1080;&#1072;&#1083;&#1099;\&#1052;&#1080;&#1097;&#1077;&#1085;&#1082;&#1086;&#1074;%20&#1057;.&#1042;\&#1040;&#1085;&#1080;&#1089;&#1080;&#1084;&#1086;&#1074;%20&#1044;&#1072;&#1085;&#1080;&#1080;&#1083;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72816"/>
            <a:ext cx="7486600" cy="2376264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Constantia" pitchFamily="18" charset="0"/>
              </a:rPr>
              <a:t>«Работа над образностью в обработках русских народных песен в классе баяна, аккордеона, на примере работы над песней «Черноглазая казачка»</a:t>
            </a:r>
            <a:br>
              <a:rPr lang="ru-RU" sz="3200" b="1" dirty="0">
                <a:latin typeface="Constantia" pitchFamily="18" charset="0"/>
              </a:rPr>
            </a:br>
            <a:endParaRPr lang="ru-RU" sz="3200" b="1" dirty="0"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731024"/>
            <a:ext cx="4788024" cy="1126976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Constantia" pitchFamily="18" charset="0"/>
                <a:ea typeface="+mj-ea"/>
                <a:cs typeface="+mj-cs"/>
              </a:rPr>
              <a:t>Мищенкова С.В.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27823" y="424988"/>
            <a:ext cx="56289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Constantia" pitchFamily="18" charset="0"/>
                <a:ea typeface="+mj-ea"/>
                <a:cs typeface="+mj-cs"/>
              </a:rPr>
              <a:t>МБУДО ДШИ №3 им.О.Б.Воронец г.Смоленска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Constantia" pitchFamily="18" charset="0"/>
                <a:ea typeface="+mj-ea"/>
                <a:cs typeface="+mj-cs"/>
              </a:rPr>
              <a:t>Поэтически </a:t>
            </a:r>
            <a:r>
              <a:rPr lang="ru-RU" b="1" dirty="0">
                <a:latin typeface="Constantia" pitchFamily="18" charset="0"/>
                <a:ea typeface="+mj-ea"/>
                <a:cs typeface="+mj-cs"/>
              </a:rPr>
              <a:t>обаятельные и задушевные, глубоко раскрывающие в своем содержании внутренний мир </a:t>
            </a:r>
            <a:r>
              <a:rPr lang="ru-RU" b="1" dirty="0" smtClean="0">
                <a:latin typeface="Constantia" pitchFamily="18" charset="0"/>
                <a:ea typeface="+mj-ea"/>
                <a:cs typeface="+mj-cs"/>
              </a:rPr>
              <a:t>человека</a:t>
            </a:r>
          </a:p>
          <a:p>
            <a:pPr algn="ctr">
              <a:buNone/>
            </a:pPr>
            <a:r>
              <a:rPr lang="ru-RU" b="1" dirty="0">
                <a:latin typeface="Constantia" pitchFamily="18" charset="0"/>
                <a:ea typeface="+mj-ea"/>
                <a:cs typeface="+mj-cs"/>
              </a:rPr>
              <a:t>Н</a:t>
            </a:r>
            <a:r>
              <a:rPr lang="ru-RU" b="1" dirty="0" smtClean="0">
                <a:latin typeface="Constantia" pitchFamily="18" charset="0"/>
                <a:ea typeface="+mj-ea"/>
                <a:cs typeface="+mj-cs"/>
              </a:rPr>
              <a:t>ародные </a:t>
            </a:r>
            <a:r>
              <a:rPr lang="ru-RU" b="1" dirty="0">
                <a:latin typeface="Constantia" pitchFamily="18" charset="0"/>
                <a:ea typeface="+mj-ea"/>
                <a:cs typeface="+mj-cs"/>
              </a:rPr>
              <a:t>песни являются свидетельством высокой талантливости русского народа как в поэтическом, так и музыкальном </a:t>
            </a:r>
            <a:r>
              <a:rPr lang="ru-RU" b="1" dirty="0" smtClean="0">
                <a:latin typeface="Constantia" pitchFamily="18" charset="0"/>
                <a:ea typeface="+mj-ea"/>
                <a:cs typeface="+mj-cs"/>
              </a:rPr>
              <a:t>плане</a:t>
            </a:r>
            <a:endParaRPr lang="ru-RU" b="1" dirty="0"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Constantia" pitchFamily="18" charset="0"/>
              </a:rPr>
              <a:t>Предварительное ознакомление с обработкой русской народной песни</a:t>
            </a:r>
            <a:endParaRPr lang="ru-RU" sz="4000" b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988840"/>
            <a:ext cx="8229600" cy="4525963"/>
          </a:xfrm>
        </p:spPr>
        <p:txBody>
          <a:bodyPr>
            <a:normAutofit/>
          </a:bodyPr>
          <a:lstStyle/>
          <a:p>
            <a:r>
              <a:rPr lang="ru-RU" b="1" dirty="0">
                <a:latin typeface="Constantia" pitchFamily="18" charset="0"/>
                <a:ea typeface="+mj-ea"/>
                <a:cs typeface="+mj-cs"/>
              </a:rPr>
              <a:t>а) Все начальные проигрывания осуществлять без ошибок, срывов и остановок в медленном темпе. Медленный темп необходим для слухового освоения произведения.</a:t>
            </a:r>
          </a:p>
          <a:p>
            <a:r>
              <a:rPr lang="ru-RU" b="1" dirty="0">
                <a:latin typeface="Constantia" pitchFamily="18" charset="0"/>
                <a:ea typeface="+mj-ea"/>
                <a:cs typeface="+mj-cs"/>
              </a:rPr>
              <a:t>б) Произведение следует проигрывать по фразам, добиваясь безошибочного исполнения сначала каждой рукой отдельно, а позднее обеими руками.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latin typeface="Constantia" pitchFamily="18" charset="0"/>
              </a:rPr>
              <a:t>Работа над техникой исполнения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3761259"/>
          </a:xfrm>
        </p:spPr>
        <p:txBody>
          <a:bodyPr>
            <a:normAutofit/>
          </a:bodyPr>
          <a:lstStyle/>
          <a:p>
            <a:r>
              <a:rPr lang="ru-RU" b="1" dirty="0">
                <a:latin typeface="Constantia" pitchFamily="18" charset="0"/>
              </a:rPr>
              <a:t>а) Точное выполнение динамических оттенков</a:t>
            </a:r>
          </a:p>
          <a:p>
            <a:r>
              <a:rPr lang="ru-RU" b="1" dirty="0">
                <a:latin typeface="Constantia" pitchFamily="18" charset="0"/>
              </a:rPr>
              <a:t>б) Точное соблюдение скорости движения, ускорений, замедлений, агогических оттенков</a:t>
            </a:r>
          </a:p>
          <a:p>
            <a:r>
              <a:rPr lang="ru-RU" b="1" dirty="0">
                <a:latin typeface="Constantia" pitchFamily="18" charset="0"/>
              </a:rPr>
              <a:t>в) Работа над фразировкой.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Constantia" pitchFamily="18" charset="0"/>
              </a:rPr>
              <a:t>Художественная отделка исполнения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33203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Обработка песни «Черноглазая казачка» в </a:t>
            </a:r>
            <a:r>
              <a:rPr lang="ru-RU" dirty="0">
                <a:latin typeface="Constantia" pitchFamily="18" charset="0"/>
              </a:rPr>
              <a:t>обработке А.Сушкина написана в простой куплетной форме (запев и припев</a:t>
            </a:r>
            <a:r>
              <a:rPr lang="ru-RU" dirty="0" smtClean="0">
                <a:latin typeface="Constantia" pitchFamily="18" charset="0"/>
              </a:rPr>
              <a:t>).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Характер </a:t>
            </a:r>
            <a:r>
              <a:rPr lang="ru-RU" dirty="0">
                <a:latin typeface="Constantia" pitchFamily="18" charset="0"/>
              </a:rPr>
              <a:t>исполнения подвижный, энергичный, с «огоньком». Начинается обработка с небольшого вступления (первые 4 такта). </a:t>
            </a:r>
            <a:endParaRPr lang="ru-RU" dirty="0" smtClean="0">
              <a:latin typeface="Constantia" pitchFamily="18" charset="0"/>
            </a:endParaRP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Фразы </a:t>
            </a:r>
            <a:r>
              <a:rPr lang="ru-RU" dirty="0">
                <a:latin typeface="Constantia" pitchFamily="18" charset="0"/>
              </a:rPr>
              <a:t>строятся по 4 такта, каждая фраза начинается из-за такта. Запев состоит из 8 фраз и составляет 28 тактов. </a:t>
            </a:r>
            <a:r>
              <a:rPr lang="ru-RU" dirty="0" smtClean="0">
                <a:latin typeface="Constantia" pitchFamily="18" charset="0"/>
              </a:rPr>
              <a:t>П</a:t>
            </a:r>
          </a:p>
          <a:p>
            <a:pPr>
              <a:buNone/>
            </a:pPr>
            <a:r>
              <a:rPr lang="ru-RU" dirty="0">
                <a:latin typeface="Constantia" pitchFamily="18" charset="0"/>
              </a:rPr>
              <a:t>П</a:t>
            </a:r>
            <a:r>
              <a:rPr lang="ru-RU" dirty="0" smtClean="0">
                <a:latin typeface="Constantia" pitchFamily="18" charset="0"/>
              </a:rPr>
              <a:t>рипев </a:t>
            </a:r>
            <a:r>
              <a:rPr lang="ru-RU" dirty="0">
                <a:latin typeface="Constantia" pitchFamily="18" charset="0"/>
              </a:rPr>
              <a:t>состоит из 4 фраз по 4 такта и повторяется 2 раза. При повторении используются приемы варьирования.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Constantia" pitchFamily="18" charset="0"/>
              </a:rPr>
              <a:t>Работа над образностью в песне «Черноглазая казачка» Обработка А.Сушкина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onstantia" pitchFamily="18" charset="0"/>
              </a:rPr>
              <a:t>Исполнение Анисимова Даниила 4 класс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4" name="Анисимов Даниил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772816"/>
            <a:ext cx="7128792" cy="4608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204864"/>
            <a:ext cx="8229600" cy="23762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latin typeface="Constantia" pitchFamily="18" charset="0"/>
              </a:rPr>
              <a:t>Спасибо за внимание!</a:t>
            </a:r>
            <a:endParaRPr lang="ru-RU" sz="5400" dirty="0">
              <a:latin typeface="Constant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</TotalTime>
  <Words>247</Words>
  <Application>Microsoft Office PowerPoint</Application>
  <PresentationFormat>Экран (4:3)</PresentationFormat>
  <Paragraphs>20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«Работа над образностью в обработках русских народных песен в классе баяна, аккордеона, на примере работы над песней «Черноглазая казачка» </vt:lpstr>
      <vt:lpstr>Предварительное ознакомление с обработкой русской народной песни</vt:lpstr>
      <vt:lpstr>Работа над техникой исполнения</vt:lpstr>
      <vt:lpstr>Художественная отделка исполнения</vt:lpstr>
      <vt:lpstr>Работа над образностью в песне «Черноглазая казачка» Обработка А.Сушкина</vt:lpstr>
      <vt:lpstr>Исполнение Анисимова Даниила 4 класс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«Работа над образностью в обработках русских народных песен в классе баяна, аккордеона, на примере работы над песней «Черноглазая казачка»</dc:title>
  <dc:creator>Пользователь</dc:creator>
  <cp:lastModifiedBy>Пользователь</cp:lastModifiedBy>
  <cp:revision>7</cp:revision>
  <dcterms:created xsi:type="dcterms:W3CDTF">2020-10-28T11:06:19Z</dcterms:created>
  <dcterms:modified xsi:type="dcterms:W3CDTF">2020-10-28T11:48:36Z</dcterms:modified>
</cp:coreProperties>
</file>