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59" autoAdjust="0"/>
    <p:restoredTop sz="94660" autoAdjust="0"/>
  </p:normalViewPr>
  <p:slideViewPr>
    <p:cSldViewPr snapToGrid="0">
      <p:cViewPr varScale="1">
        <p:scale>
          <a:sx n="113" d="100"/>
          <a:sy n="113" d="100"/>
        </p:scale>
        <p:origin x="-516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345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251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031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0950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274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624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715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350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19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2124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920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D0316-E618-490B-9CE3-4E207FF4C5B0}" type="datetimeFigureOut">
              <a:rPr lang="en-US" smtClean="0"/>
              <a:pPr/>
              <a:t>11/21/2021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60FFD-1FAB-40A6-B394-081E670A11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521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0.wav"/><Relationship Id="rId5" Type="http://schemas.openxmlformats.org/officeDocument/2006/relationships/image" Target="../media/image8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2.wav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3.wav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7.wav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19.wav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4.wav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5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6.wav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7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9.wav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61252" y="1828799"/>
            <a:ext cx="7606748" cy="267694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44138" y="5830957"/>
            <a:ext cx="5247861" cy="1027042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Анастасия Дубинина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ДШИ №3 им. О.Б.Воронец г.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Смоленск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2026" y="1948069"/>
            <a:ext cx="51479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Гендерный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подход в работе с младшим хором»</a:t>
            </a:r>
            <a:endParaRPr lang="ru-RU" sz="4400" dirty="0"/>
          </a:p>
        </p:txBody>
      </p:sp>
      <p:pic>
        <p:nvPicPr>
          <p:cNvPr id="11" name="~PP1726.WAV">
            <a:hlinkClick r:id="" action="ppaction://media"/>
          </p:cNvPr>
          <p:cNvPicPr>
            <a:picLocks noRot="1" noChangeAspect="1"/>
          </p:cNvPicPr>
          <p:nvPr>
            <a:wavAudioFile r:embed="rId1" name="~PP1726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9779028"/>
      </p:ext>
    </p:extLst>
  </p:cSld>
  <p:clrMapOvr>
    <a:masterClrMapping/>
  </p:clrMapOvr>
  <p:transition advTm="55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Девочки заняты как правило игрой, которая отражает реальную жизнь.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готовит еду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4158" y="2424292"/>
            <a:ext cx="6310916" cy="3489811"/>
          </a:xfrm>
        </p:spPr>
      </p:pic>
      <p:pic>
        <p:nvPicPr>
          <p:cNvPr id="6" name="Содержимое 5" descr="игра в куклы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8598310" y="1597482"/>
            <a:ext cx="3082413" cy="4632041"/>
          </a:xfrm>
        </p:spPr>
      </p:pic>
      <p:pic>
        <p:nvPicPr>
          <p:cNvPr id="7" name="~PP52.WAV">
            <a:hlinkClick r:id="" action="ppaction://media"/>
          </p:cNvPr>
          <p:cNvPicPr>
            <a:picLocks noRot="1" noChangeAspect="1"/>
          </p:cNvPicPr>
          <p:nvPr>
            <a:wavAudioFile r:embed="rId1" name="~PP52.WAV"/>
          </p:nvPr>
        </p:nvPicPr>
        <p:blipFill>
          <a:blip r:embed="rId5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09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Генетики обнаружили, что к 8 годам музыкальный слух у мальчиков лучше, чем у девочек.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~PP273.WAV">
            <a:hlinkClick r:id="" action="ppaction://media"/>
          </p:cNvPr>
          <p:cNvPicPr>
            <a:picLocks noRot="1" noChangeAspect="1"/>
          </p:cNvPicPr>
          <p:nvPr>
            <a:wavAudioFile r:embed="rId1" name="~PP273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6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учитель женщина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1484" y="1976284"/>
            <a:ext cx="5559601" cy="39820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Подавляющее количество педагогов в школах – женщины.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~PP3710.WAV">
            <a:hlinkClick r:id="" action="ppaction://media"/>
          </p:cNvPr>
          <p:cNvPicPr>
            <a:picLocks noRot="1" noChangeAspect="1"/>
          </p:cNvPicPr>
          <p:nvPr>
            <a:wavAudioFile r:embed="rId1" name="~PP3710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6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хор мальчиков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62720" y="2227006"/>
            <a:ext cx="5385581" cy="358385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музыкальных школах часто  существует хор мальчиков. Это очень сложный творческий организм.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~PP1232.WAV">
            <a:hlinkClick r:id="" action="ppaction://media"/>
          </p:cNvPr>
          <p:cNvPicPr>
            <a:picLocks noRot="1" noChangeAspect="1"/>
          </p:cNvPicPr>
          <p:nvPr>
            <a:wavAudioFile r:embed="rId1" name="~PP1232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12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хор девочек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15415" y="1209368"/>
            <a:ext cx="8562417" cy="4794953"/>
          </a:xfrm>
        </p:spPr>
      </p:pic>
      <p:pic>
        <p:nvPicPr>
          <p:cNvPr id="6" name="~PP2643.WAV">
            <a:hlinkClick r:id="" action="ppaction://media"/>
          </p:cNvPr>
          <p:cNvPicPr>
            <a:picLocks noRot="1" noChangeAspect="1"/>
          </p:cNvPicPr>
          <p:nvPr>
            <a:wavAudioFile r:embed="rId1" name="~PP2643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47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964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Руководителю хора необходимо использовать подход обучения и воспитания в хоре с учетом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гендерных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особенностей развития и формирования ребенка.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смешанный хор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74491" y="2229340"/>
            <a:ext cx="6740012" cy="3956594"/>
          </a:xfrm>
        </p:spPr>
      </p:pic>
      <p:pic>
        <p:nvPicPr>
          <p:cNvPr id="8" name="~PP2040.WAV">
            <a:hlinkClick r:id="" action="ppaction://media"/>
          </p:cNvPr>
          <p:cNvPicPr>
            <a:picLocks noRot="1" noChangeAspect="1"/>
          </p:cNvPicPr>
          <p:nvPr>
            <a:wavAudioFile r:embed="rId1" name="~PP2040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7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работе над хоровым произведением необходимо учитывать: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Мальчикам необходим быстрый темп работы.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Замечания по качеству исполнения должны быть краткими, лаконичными, чтобы не замедлять темп работы.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Разговорные отступления в работе с девочками благотворно действуют на дальнейший ход занятий.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девочек нужно выбирать умеренный темп работы.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3351.WAV">
            <a:hlinkClick r:id="" action="ppaction://media"/>
          </p:cNvPr>
          <p:cNvPicPr>
            <a:picLocks noRot="1" noChangeAspect="1"/>
          </p:cNvPicPr>
          <p:nvPr>
            <a:wavAudioFile r:embed="rId1" name="~PP3351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56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обимает учителя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52345" y="2064774"/>
            <a:ext cx="5381694" cy="389357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Девочки особенно откликаются на доброту и душевность педагога, любят тактильный контакт.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541.WAV">
            <a:hlinkClick r:id="" action="ppaction://media"/>
          </p:cNvPr>
          <p:cNvPicPr>
            <a:picLocks noRot="1" noChangeAspect="1"/>
          </p:cNvPicPr>
          <p:nvPr>
            <a:wavAudioFile r:embed="rId1" name="~PP541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6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 выборе песенного материала надо принимать во внимание интересы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гендерной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группы.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Интересы мальчиков часто направлены на отдаленные предметы  и явления сказочного и фантастического содержания.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А.Варламов «Том и Джерри»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Я.Дубравин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«Колобок»,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Бармалей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С.Халаимов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«Сон Земли»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 девочек наблюдается интерес к внутреннему миру человека.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Г.Струве «Рыжий пес», «Нотный бал», «Музыка всегда с тобой»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А.Иевлев «Подарок маме», «В сердце музыку впусти»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Ж.Металлиди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«Лунная дорожка»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~PP2344.WAV">
            <a:hlinkClick r:id="" action="ppaction://media"/>
          </p:cNvPr>
          <p:cNvPicPr>
            <a:picLocks noRot="1" noChangeAspect="1"/>
          </p:cNvPicPr>
          <p:nvPr>
            <a:wavAudioFile r:embed="rId1" name="~PP2344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89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мальчики на сцене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29339" y="1858297"/>
            <a:ext cx="5583318" cy="370184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процессе концертного выступления мальчики всегда собранны, активны, качество звука лучше, чем на репетиции.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Сцена- место где можно продемонстрировать себя во всей красе.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3635.WAV">
            <a:hlinkClick r:id="" action="ppaction://media"/>
          </p:cNvPr>
          <p:cNvPicPr>
            <a:picLocks noRot="1" noChangeAspect="1"/>
          </p:cNvPicPr>
          <p:nvPr>
            <a:wavAudioFile r:embed="rId1" name="~PP3635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20877"/>
            <a:ext cx="10515600" cy="505608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Гендер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(от лат.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Gens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«род») указывает в первую очередь на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межполовые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различия и психофизиологические особенности поведения личности.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~PP672.WAV">
            <a:hlinkClick r:id="" action="ppaction://media"/>
          </p:cNvPr>
          <p:cNvPicPr>
            <a:picLocks noRot="1" noChangeAspect="1"/>
          </p:cNvPicPr>
          <p:nvPr>
            <a:wavAudioFile r:embed="rId1" name="~PP672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25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Девочки на сцене многое теряют-волнуются, из-за этого страдает качество звука.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боязнь 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4517" y="1551679"/>
            <a:ext cx="3621013" cy="2400889"/>
          </a:xfrm>
        </p:spPr>
      </p:pic>
      <p:pic>
        <p:nvPicPr>
          <p:cNvPr id="8" name="Рисунок 7" descr="боязн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66566" y="3301771"/>
            <a:ext cx="3615353" cy="2405854"/>
          </a:xfrm>
          <a:prstGeom prst="rect">
            <a:avLst/>
          </a:prstGeom>
        </p:spPr>
      </p:pic>
      <p:pic>
        <p:nvPicPr>
          <p:cNvPr id="9" name="Рисунок 8" descr="девочки на сцен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2317" y="3079249"/>
            <a:ext cx="4680109" cy="3129823"/>
          </a:xfrm>
          <a:prstGeom prst="rect">
            <a:avLst/>
          </a:prstGeom>
        </p:spPr>
      </p:pic>
      <p:pic>
        <p:nvPicPr>
          <p:cNvPr id="10" name="Рисунок 9" descr="боязнь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02578" y="1150376"/>
            <a:ext cx="3435242" cy="2285998"/>
          </a:xfrm>
          <a:prstGeom prst="rect">
            <a:avLst/>
          </a:prstGeom>
        </p:spPr>
      </p:pic>
      <p:pic>
        <p:nvPicPr>
          <p:cNvPr id="11" name="~PP502.WAV">
            <a:hlinkClick r:id="" action="ppaction://media"/>
          </p:cNvPr>
          <p:cNvPicPr>
            <a:picLocks noRot="1" noChangeAspect="1"/>
          </p:cNvPicPr>
          <p:nvPr>
            <a:wavAudioFile r:embed="rId1" name="~PP502.WAV"/>
          </p:nvPr>
        </p:nvPicPr>
        <p:blipFill>
          <a:blip r:embed="rId7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2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38865"/>
            <a:ext cx="10515600" cy="493809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Применяя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гендерный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подход к своим ученикам, преподаватель решает главную задачу – качественное образование и воспитание нравственности, духовности, этики мальчиков и девочек.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~PP2700.WAV">
            <a:hlinkClick r:id="" action="ppaction://media"/>
          </p:cNvPr>
          <p:cNvPicPr>
            <a:picLocks noRot="1" noChangeAspect="1"/>
          </p:cNvPicPr>
          <p:nvPr>
            <a:wavAudioFile r:embed="rId1" name="~PP2700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3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atin typeface="Monotype Corsiva" pitchFamily="66" charset="0"/>
                <a:cs typeface="Times New Roman" pitchFamily="18" charset="0"/>
              </a:rPr>
              <a:t>«Нет  музыки  слаще,  чем ангельские  голоса  ребятишек»</a:t>
            </a:r>
          </a:p>
          <a:p>
            <a:pPr algn="r"/>
            <a:r>
              <a:rPr lang="ru-RU" sz="6000" b="1" dirty="0" err="1" smtClean="0">
                <a:latin typeface="Monotype Corsiva" pitchFamily="66" charset="0"/>
                <a:cs typeface="Times New Roman" pitchFamily="18" charset="0"/>
              </a:rPr>
              <a:t>Логан</a:t>
            </a:r>
            <a:r>
              <a:rPr lang="ru-RU" sz="6000" b="1" dirty="0" smtClean="0">
                <a:latin typeface="Monotype Corsiva" pitchFamily="66" charset="0"/>
                <a:cs typeface="Times New Roman" pitchFamily="18" charset="0"/>
              </a:rPr>
              <a:t> Смит</a:t>
            </a:r>
            <a:endParaRPr lang="ru-RU" sz="6000" b="1" dirty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~PP3275.WAV">
            <a:hlinkClick r:id="" action="ppaction://media"/>
          </p:cNvPr>
          <p:cNvPicPr>
            <a:picLocks noRot="1" noChangeAspect="1"/>
          </p:cNvPicPr>
          <p:nvPr>
            <a:wavAudioFile r:embed="rId1" name="~PP3275.WAV"/>
          </p:nvPr>
        </p:nvPicPr>
        <p:blipFill>
          <a:blip r:embed="rId3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7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инь нь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65123" y="1584505"/>
            <a:ext cx="4483508" cy="447926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Инь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женское начало, ему свойственна статика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холод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Ян- мужское, для него характерно развитие, динамика, жар.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~PP3340.WAV">
            <a:hlinkClick r:id="" action="ppaction://media"/>
          </p:cNvPr>
          <p:cNvPicPr>
            <a:picLocks noRot="1" noChangeAspect="1"/>
          </p:cNvPicPr>
          <p:nvPr>
            <a:wavAudioFile r:embed="rId1" name="~PP3340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97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ген код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36765" y="1725561"/>
            <a:ext cx="5746362" cy="408530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77780" y="1017639"/>
            <a:ext cx="4776019" cy="515932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Генетические коды мальчиков и девочек отличаются между собой. Мальчиков и девочек нельзя воспитывать и обучать одинаково. Можно сказать- это параллельные миры.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~PP3169.WAV">
            <a:hlinkClick r:id="" action="ppaction://media"/>
          </p:cNvPr>
          <p:cNvPicPr>
            <a:picLocks noRot="1" noChangeAspect="1"/>
          </p:cNvPicPr>
          <p:nvPr>
            <a:wavAudioFile r:embed="rId1" name="~PP3169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0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раздельное образование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02890" y="2138517"/>
            <a:ext cx="4849637" cy="30800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 Руси всегда существовала система раздельного обучения.</a:t>
            </a:r>
          </a:p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1 сентября 1954г. в советских школах раздельное обучение было отменено.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1045.WAV">
            <a:hlinkClick r:id="" action="ppaction://media"/>
          </p:cNvPr>
          <p:cNvPicPr>
            <a:picLocks noRot="1" noChangeAspect="1"/>
          </p:cNvPicPr>
          <p:nvPr>
            <a:wavAudioFile r:embed="rId1" name="~PP1045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0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оревнование мальчиков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838200" y="1784555"/>
            <a:ext cx="5181600" cy="394255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 мальчиков главный стимул к учебе и развитию – это соревнования.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~PP3067.WAV">
            <a:hlinkClick r:id="" action="ppaction://media"/>
          </p:cNvPr>
          <p:cNvPicPr>
            <a:picLocks noRot="1" noChangeAspect="1"/>
          </p:cNvPicPr>
          <p:nvPr>
            <a:wavAudioFile r:embed="rId1" name="~PP3067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7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Без названия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80023" y="1865757"/>
            <a:ext cx="5484804" cy="42695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2802194"/>
            <a:ext cx="5181600" cy="23302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Девочки любят работать в «парах».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3411.WAV">
            <a:hlinkClick r:id="" action="ppaction://media"/>
          </p:cNvPr>
          <p:cNvPicPr>
            <a:picLocks noRot="1" noChangeAspect="1"/>
          </p:cNvPicPr>
          <p:nvPr>
            <a:wavAudioFile r:embed="rId1" name="~PP3411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7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мозг девочек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35626" y="1238865"/>
            <a:ext cx="9726385" cy="4896464"/>
          </a:xfrm>
        </p:spPr>
      </p:pic>
      <p:pic>
        <p:nvPicPr>
          <p:cNvPr id="4" name="~PP558.WAV">
            <a:hlinkClick r:id="" action="ppaction://media"/>
          </p:cNvPr>
          <p:cNvPicPr>
            <a:picLocks noRot="1" noChangeAspect="1"/>
          </p:cNvPicPr>
          <p:nvPr>
            <a:wavAudioFile r:embed="rId1" name="~PP558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12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мальчик откручивает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017639" y="1873045"/>
            <a:ext cx="4380271" cy="355436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Стремление мальчиков к исследованию, они что-то откручивают, ломают, экспериментируют- это ростки творчества,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креативного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отношения к окружающему миру.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~PP1357.WAV">
            <a:hlinkClick r:id="" action="ppaction://media"/>
          </p:cNvPr>
          <p:cNvPicPr>
            <a:picLocks noRot="1" noChangeAspect="1"/>
          </p:cNvPicPr>
          <p:nvPr>
            <a:wavAudioFile r:embed="rId1" name="~PP1357.WAV"/>
          </p:nvPr>
        </p:nvPicPr>
        <p:blipFill>
          <a:blip r:embed="rId4" cstate="print"/>
          <a:stretch>
            <a:fillRect/>
          </a:stretch>
        </p:blipFill>
        <p:spPr>
          <a:xfrm>
            <a:off x="11785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44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445</Words>
  <Application>Microsoft Office PowerPoint</Application>
  <PresentationFormat>Произвольный</PresentationFormat>
  <Paragraphs>40</Paragraphs>
  <Slides>22</Slides>
  <Notes>0</Notes>
  <HiddenSlides>0</HiddenSlides>
  <MMClips>22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Девочки заняты как правило игрой, которая отражает реальную жизнь.</vt:lpstr>
      <vt:lpstr>Генетики обнаружили, что к 8 годам музыкальный слух у мальчиков лучше, чем у девочек.</vt:lpstr>
      <vt:lpstr>Слайд 12</vt:lpstr>
      <vt:lpstr>Слайд 13</vt:lpstr>
      <vt:lpstr>Слайд 14</vt:lpstr>
      <vt:lpstr>Руководителю хора необходимо использовать подход обучения и воспитания в хоре с учетом гендерных особенностей развития и формирования ребенка.</vt:lpstr>
      <vt:lpstr>При работе над хоровым произведением необходимо учитывать:</vt:lpstr>
      <vt:lpstr>Слайд 17</vt:lpstr>
      <vt:lpstr>При выборе песенного материала надо принимать во внимание интересы гендерной группы.</vt:lpstr>
      <vt:lpstr>Слайд 19</vt:lpstr>
      <vt:lpstr>Девочки на сцене многое теряют-волнуются, из-за этого страдает качество звука.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User Windows</cp:lastModifiedBy>
  <cp:revision>43</cp:revision>
  <dcterms:created xsi:type="dcterms:W3CDTF">2020-05-18T13:21:39Z</dcterms:created>
  <dcterms:modified xsi:type="dcterms:W3CDTF">2021-11-21T19:40:24Z</dcterms:modified>
</cp:coreProperties>
</file>